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embeddedFontLst>
    <p:embeddedFont>
      <p:font typeface="Noto Sans Symbols"/>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9" roundtripDataSignature="AMtx7mjBNUm2GlmNOAEmwVRbIjoUgk/G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689630-169F-45F3-B1FE-FECA5D621F0C}">
  <a:tblStyle styleId="{5F689630-169F-45F3-B1FE-FECA5D621F0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D47E573-0B53-44F3-BA5C-786D79CB87E9}"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otoSansSymbols-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NotoSansSymbol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609a59cc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g31609a59cc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609a59cc9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31609a59cc9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609a59cc9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g31609a59cc9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609a59cc9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31609a59cc9_0_3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1609a59cc9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g31609a59cc9_0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1609a59cc9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3" name="Google Shape;483;g31609a59cc9_0_3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1609a59cc9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g31609a59cc9_0_3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1609a59cc9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g31609a59cc9_0_4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609a59cc9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1" name="Google Shape;541;g31609a59cc9_0_4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1609a59cc9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g31609a59cc9_0_5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1609a59cc9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0" name="Google Shape;600;g31609a59cc9_0_5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609a59cc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g31609a59cc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609a59cc9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31609a59cc9_0_6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1609a59cc9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31609a59cc9_0_4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1609a59cc9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9" name="Google Shape;679;g31609a59cc9_0_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1609a59cc9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2" name="Google Shape;702;g31609a59cc9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1609a59cc9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g31609a59cc9_0_5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165b5617a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0" name="Google Shape;750;g3165b5617a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1609a59cc9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9" name="Google Shape;769;g31609a59cc9_0_6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1609a59cc9_0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2" name="Google Shape;782;g31609a59cc9_0_6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1609a59cc9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5" name="Google Shape;805;g31609a59cc9_0_6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1609a59cc9_0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7" name="Google Shape;827;g31609a59cc9_0_7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609a59cc9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31609a59cc9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1609a59cc9_0_7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5" name="Google Shape;845;g31609a59cc9_0_7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609a59cc9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31609a59cc9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609a59cc9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31609a59cc9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609a59cc9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g31609a59cc9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609a59cc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31609a59cc9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609a59cc9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g31609a59cc9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609a59cc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31609a59cc9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type="blank">
  <p:cSld name="BLANK">
    <p:spTree>
      <p:nvGrpSpPr>
        <p:cNvPr id="11" name="Shape 11"/>
        <p:cNvGrpSpPr/>
        <p:nvPr/>
      </p:nvGrpSpPr>
      <p:grpSpPr>
        <a:xfrm>
          <a:off x="0" y="0"/>
          <a:ext cx="0" cy="0"/>
          <a:chOff x="0" y="0"/>
          <a:chExt cx="0" cy="0"/>
        </a:xfrm>
      </p:grpSpPr>
      <p:sp>
        <p:nvSpPr>
          <p:cNvPr id="12" name="Google Shape;1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6" name="Shape 66"/>
        <p:cNvGrpSpPr/>
        <p:nvPr/>
      </p:nvGrpSpPr>
      <p:grpSpPr>
        <a:xfrm>
          <a:off x="0" y="0"/>
          <a:ext cx="0" cy="0"/>
          <a:chOff x="0" y="0"/>
          <a:chExt cx="0" cy="0"/>
        </a:xfrm>
      </p:grpSpPr>
      <p:sp>
        <p:nvSpPr>
          <p:cNvPr id="67" name="Google Shape;67;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8"/>
          <p:cNvSpPr/>
          <p:nvPr>
            <p:ph idx="2" type="pic"/>
          </p:nvPr>
        </p:nvSpPr>
        <p:spPr>
          <a:xfrm>
            <a:off x="5183188" y="987425"/>
            <a:ext cx="6172200" cy="4873625"/>
          </a:xfrm>
          <a:prstGeom prst="rect">
            <a:avLst/>
          </a:prstGeom>
          <a:noFill/>
          <a:ln>
            <a:noFill/>
          </a:ln>
        </p:spPr>
      </p:sp>
      <p:sp>
        <p:nvSpPr>
          <p:cNvPr id="69" name="Google Shape;69;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3" name="Shape 73"/>
        <p:cNvGrpSpPr/>
        <p:nvPr/>
      </p:nvGrpSpPr>
      <p:grpSpPr>
        <a:xfrm>
          <a:off x="0" y="0"/>
          <a:ext cx="0" cy="0"/>
          <a:chOff x="0" y="0"/>
          <a:chExt cx="0" cy="0"/>
        </a:xfrm>
      </p:grpSpPr>
      <p:sp>
        <p:nvSpPr>
          <p:cNvPr id="74" name="Google Shape;7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9" name="Shape 79"/>
        <p:cNvGrpSpPr/>
        <p:nvPr/>
      </p:nvGrpSpPr>
      <p:grpSpPr>
        <a:xfrm>
          <a:off x="0" y="0"/>
          <a:ext cx="0" cy="0"/>
          <a:chOff x="0" y="0"/>
          <a:chExt cx="0" cy="0"/>
        </a:xfrm>
      </p:grpSpPr>
      <p:sp>
        <p:nvSpPr>
          <p:cNvPr id="80" name="Google Shape;80;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빈 화면">
    <p:spTree>
      <p:nvGrpSpPr>
        <p:cNvPr id="15" name="Shape 15"/>
        <p:cNvGrpSpPr/>
        <p:nvPr/>
      </p:nvGrpSpPr>
      <p:grpSpPr>
        <a:xfrm>
          <a:off x="0" y="0"/>
          <a:ext cx="0" cy="0"/>
          <a:chOff x="0" y="0"/>
          <a:chExt cx="0" cy="0"/>
        </a:xfrm>
      </p:grpSpPr>
      <p:sp>
        <p:nvSpPr>
          <p:cNvPr id="16" name="Google Shape;16;p10"/>
          <p:cNvSpPr txBox="1"/>
          <p:nvPr/>
        </p:nvSpPr>
        <p:spPr>
          <a:xfrm>
            <a:off x="10006664" y="6588607"/>
            <a:ext cx="2194833"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ko-KR" sz="900" u="none" cap="none" strike="noStrike">
                <a:solidFill>
                  <a:srgbClr val="474652"/>
                </a:solidFill>
                <a:latin typeface="Arial"/>
                <a:ea typeface="Arial"/>
                <a:cs typeface="Arial"/>
                <a:sym typeface="Arial"/>
              </a:rPr>
              <a:t>ⓒSaebyeol Yu. Saebyeol’s PowerPoint</a:t>
            </a:r>
            <a:endParaRPr b="0" i="0" sz="900" u="none" cap="none" strike="noStrike">
              <a:solidFill>
                <a:srgbClr val="474652"/>
              </a:solidFill>
              <a:latin typeface="Arial"/>
              <a:ea typeface="Arial"/>
              <a:cs typeface="Arial"/>
              <a:sym typeface="Arial"/>
            </a:endParaRPr>
          </a:p>
        </p:txBody>
      </p:sp>
      <p:sp>
        <p:nvSpPr>
          <p:cNvPr id="17" name="Google Shape;1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0" name="Shape 20"/>
        <p:cNvGrpSpPr/>
        <p:nvPr/>
      </p:nvGrpSpPr>
      <p:grpSpPr>
        <a:xfrm>
          <a:off x="0" y="0"/>
          <a:ext cx="0" cy="0"/>
          <a:chOff x="0" y="0"/>
          <a:chExt cx="0" cy="0"/>
        </a:xfrm>
      </p:grpSpPr>
      <p:sp>
        <p:nvSpPr>
          <p:cNvPr id="21" name="Google Shape;21;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6" name="Shape 26"/>
        <p:cNvGrpSpPr/>
        <p:nvPr/>
      </p:nvGrpSpPr>
      <p:grpSpPr>
        <a:xfrm>
          <a:off x="0" y="0"/>
          <a:ext cx="0" cy="0"/>
          <a:chOff x="0" y="0"/>
          <a:chExt cx="0" cy="0"/>
        </a:xfrm>
      </p:grpSpPr>
      <p:sp>
        <p:nvSpPr>
          <p:cNvPr id="27" name="Google Shape;27;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2" name="Shape 32"/>
        <p:cNvGrpSpPr/>
        <p:nvPr/>
      </p:nvGrpSpPr>
      <p:grpSpPr>
        <a:xfrm>
          <a:off x="0" y="0"/>
          <a:ext cx="0" cy="0"/>
          <a:chOff x="0" y="0"/>
          <a:chExt cx="0" cy="0"/>
        </a:xfrm>
      </p:grpSpPr>
      <p:sp>
        <p:nvSpPr>
          <p:cNvPr id="33" name="Google Shape;33;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8" name="Shape 38"/>
        <p:cNvGrpSpPr/>
        <p:nvPr/>
      </p:nvGrpSpPr>
      <p:grpSpPr>
        <a:xfrm>
          <a:off x="0" y="0"/>
          <a:ext cx="0" cy="0"/>
          <a:chOff x="0" y="0"/>
          <a:chExt cx="0" cy="0"/>
        </a:xfrm>
      </p:grpSpPr>
      <p:sp>
        <p:nvSpPr>
          <p:cNvPr id="39" name="Google Shape;3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5" name="Shape 45"/>
        <p:cNvGrpSpPr/>
        <p:nvPr/>
      </p:nvGrpSpPr>
      <p:grpSpPr>
        <a:xfrm>
          <a:off x="0" y="0"/>
          <a:ext cx="0" cy="0"/>
          <a:chOff x="0" y="0"/>
          <a:chExt cx="0" cy="0"/>
        </a:xfrm>
      </p:grpSpPr>
      <p:sp>
        <p:nvSpPr>
          <p:cNvPr id="46" name="Google Shape;46;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4" name="Shape 54"/>
        <p:cNvGrpSpPr/>
        <p:nvPr/>
      </p:nvGrpSpPr>
      <p:grpSpPr>
        <a:xfrm>
          <a:off x="0" y="0"/>
          <a:ext cx="0" cy="0"/>
          <a:chOff x="0" y="0"/>
          <a:chExt cx="0" cy="0"/>
        </a:xfrm>
      </p:grpSpPr>
      <p:sp>
        <p:nvSpPr>
          <p:cNvPr id="55" name="Google Shape;5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9" name="Shape 59"/>
        <p:cNvGrpSpPr/>
        <p:nvPr/>
      </p:nvGrpSpPr>
      <p:grpSpPr>
        <a:xfrm>
          <a:off x="0" y="0"/>
          <a:ext cx="0" cy="0"/>
          <a:chOff x="0" y="0"/>
          <a:chExt cx="0" cy="0"/>
        </a:xfrm>
      </p:grpSpPr>
      <p:sp>
        <p:nvSpPr>
          <p:cNvPr id="60" name="Google Shape;60;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33.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28.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cxnSp>
        <p:nvCxnSpPr>
          <p:cNvPr id="89" name="Google Shape;89;g31609a59cc9_0_0"/>
          <p:cNvCxnSpPr/>
          <p:nvPr/>
        </p:nvCxnSpPr>
        <p:spPr>
          <a:xfrm>
            <a:off x="3598894" y="3542225"/>
            <a:ext cx="4634700" cy="0"/>
          </a:xfrm>
          <a:prstGeom prst="straightConnector1">
            <a:avLst/>
          </a:prstGeom>
          <a:noFill/>
          <a:ln cap="flat" cmpd="sng" w="9525">
            <a:solidFill>
              <a:schemeClr val="lt1"/>
            </a:solidFill>
            <a:prstDash val="solid"/>
            <a:miter lim="800000"/>
            <a:headEnd len="sm" w="sm" type="none"/>
            <a:tailEnd len="sm" w="sm" type="none"/>
          </a:ln>
        </p:spPr>
      </p:cxnSp>
      <p:cxnSp>
        <p:nvCxnSpPr>
          <p:cNvPr id="90" name="Google Shape;90;g31609a59cc9_0_0"/>
          <p:cNvCxnSpPr/>
          <p:nvPr/>
        </p:nvCxnSpPr>
        <p:spPr>
          <a:xfrm>
            <a:off x="3598907" y="4924153"/>
            <a:ext cx="4634700" cy="0"/>
          </a:xfrm>
          <a:prstGeom prst="straightConnector1">
            <a:avLst/>
          </a:prstGeom>
          <a:noFill/>
          <a:ln cap="flat" cmpd="sng" w="9525">
            <a:solidFill>
              <a:schemeClr val="lt1"/>
            </a:solidFill>
            <a:prstDash val="solid"/>
            <a:miter lim="800000"/>
            <a:headEnd len="sm" w="sm" type="none"/>
            <a:tailEnd len="sm" w="sm" type="none"/>
          </a:ln>
        </p:spPr>
      </p:cxnSp>
      <p:sp>
        <p:nvSpPr>
          <p:cNvPr id="91" name="Google Shape;91;g31609a59cc9_0_0"/>
          <p:cNvSpPr txBox="1"/>
          <p:nvPr/>
        </p:nvSpPr>
        <p:spPr>
          <a:xfrm>
            <a:off x="4156005" y="3632893"/>
            <a:ext cx="3520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lang="ko-KR" sz="3600">
                <a:solidFill>
                  <a:schemeClr val="lt1"/>
                </a:solidFill>
              </a:rPr>
              <a:t>INCLUDE </a:t>
            </a:r>
            <a:r>
              <a:rPr b="1" i="0" lang="ko-KR" sz="3600" u="none" cap="none" strike="noStrike">
                <a:solidFill>
                  <a:schemeClr val="lt1"/>
                </a:solidFill>
                <a:latin typeface="Arial"/>
                <a:ea typeface="Arial"/>
                <a:cs typeface="Arial"/>
                <a:sym typeface="Arial"/>
              </a:rPr>
              <a:t> 팀프로젝트</a:t>
            </a:r>
            <a:endParaRPr b="1" i="0" sz="1400" u="none" cap="none" strike="noStrike">
              <a:solidFill>
                <a:srgbClr val="000000"/>
              </a:solidFill>
              <a:latin typeface="Arial"/>
              <a:ea typeface="Arial"/>
              <a:cs typeface="Arial"/>
              <a:sym typeface="Arial"/>
            </a:endParaRPr>
          </a:p>
        </p:txBody>
      </p:sp>
      <p:sp>
        <p:nvSpPr>
          <p:cNvPr id="92" name="Google Shape;92;g31609a59cc9_0_0"/>
          <p:cNvSpPr txBox="1"/>
          <p:nvPr/>
        </p:nvSpPr>
        <p:spPr>
          <a:xfrm>
            <a:off x="4530388" y="5905175"/>
            <a:ext cx="2771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Arial"/>
                <a:ea typeface="Arial"/>
                <a:cs typeface="Arial"/>
                <a:sym typeface="Arial"/>
              </a:rPr>
              <a:t>김보근  김유경  조병철</a:t>
            </a:r>
            <a:endParaRPr b="1" i="0" sz="2000" u="none" cap="none" strike="noStrike">
              <a:solidFill>
                <a:schemeClr val="lt1"/>
              </a:solidFill>
              <a:latin typeface="Arial"/>
              <a:ea typeface="Arial"/>
              <a:cs typeface="Arial"/>
              <a:sym typeface="Arial"/>
            </a:endParaRPr>
          </a:p>
        </p:txBody>
      </p:sp>
      <p:sp>
        <p:nvSpPr>
          <p:cNvPr id="93" name="Google Shape;93;g31609a59cc9_0_0"/>
          <p:cNvSpPr txBox="1"/>
          <p:nvPr/>
        </p:nvSpPr>
        <p:spPr>
          <a:xfrm>
            <a:off x="4844650" y="507896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lt1"/>
                </a:solidFill>
                <a:latin typeface="Arial"/>
                <a:ea typeface="Arial"/>
                <a:cs typeface="Arial"/>
                <a:sym typeface="Arial"/>
              </a:rPr>
              <a:t>함께해JO 문화센터</a:t>
            </a:r>
            <a:endParaRPr b="1" i="0" sz="1800" u="none" cap="none" strike="noStrike">
              <a:solidFill>
                <a:schemeClr val="lt1"/>
              </a:solidFill>
              <a:latin typeface="Arial"/>
              <a:ea typeface="Arial"/>
              <a:cs typeface="Arial"/>
              <a:sym typeface="Arial"/>
            </a:endParaRPr>
          </a:p>
        </p:txBody>
      </p:sp>
      <p:sp>
        <p:nvSpPr>
          <p:cNvPr id="94" name="Google Shape;94;g31609a59cc9_0_0"/>
          <p:cNvSpPr/>
          <p:nvPr/>
        </p:nvSpPr>
        <p:spPr>
          <a:xfrm>
            <a:off x="3939850" y="221225"/>
            <a:ext cx="3981300" cy="3087000"/>
          </a:xfrm>
          <a:prstGeom prst="roundRect">
            <a:avLst>
              <a:gd fmla="val 7062"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 name="Google Shape;95;g31609a59cc9_0_0"/>
          <p:cNvPicPr preferRelativeResize="0"/>
          <p:nvPr/>
        </p:nvPicPr>
        <p:blipFill rotWithShape="1">
          <a:blip r:embed="rId3">
            <a:alphaModFix/>
          </a:blip>
          <a:srcRect b="0" l="0" r="0" t="0"/>
          <a:stretch/>
        </p:blipFill>
        <p:spPr>
          <a:xfrm>
            <a:off x="4079475" y="76200"/>
            <a:ext cx="3702050" cy="3702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g31609a59cc9_0_198"/>
          <p:cNvGrpSpPr/>
          <p:nvPr/>
        </p:nvGrpSpPr>
        <p:grpSpPr>
          <a:xfrm>
            <a:off x="209551" y="228481"/>
            <a:ext cx="6373804" cy="585776"/>
            <a:chOff x="209551" y="228481"/>
            <a:chExt cx="6373804" cy="585776"/>
          </a:xfrm>
        </p:grpSpPr>
        <p:sp>
          <p:nvSpPr>
            <p:cNvPr id="320" name="Google Shape;320;g31609a59cc9_0_19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1" name="Google Shape;321;g31609a59cc9_0_19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322" name="Google Shape;322;g31609a59cc9_0_19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323" name="Google Shape;323;g31609a59cc9_0_198"/>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프로젝트 수행절차</a:t>
            </a:r>
            <a:endParaRPr b="1" i="0" sz="1700" u="none" cap="none" strike="noStrike">
              <a:solidFill>
                <a:srgbClr val="4A86E8"/>
              </a:solidFill>
              <a:latin typeface="Noto Sans Symbols"/>
              <a:ea typeface="Noto Sans Symbols"/>
              <a:cs typeface="Noto Sans Symbols"/>
              <a:sym typeface="Noto Sans Symbols"/>
            </a:endParaRPr>
          </a:p>
        </p:txBody>
      </p:sp>
      <p:graphicFrame>
        <p:nvGraphicFramePr>
          <p:cNvPr id="324" name="Google Shape;324;g31609a59cc9_0_198"/>
          <p:cNvGraphicFramePr/>
          <p:nvPr/>
        </p:nvGraphicFramePr>
        <p:xfrm>
          <a:off x="380300" y="2472925"/>
          <a:ext cx="3000000" cy="3000000"/>
        </p:xfrm>
        <a:graphic>
          <a:graphicData uri="http://schemas.openxmlformats.org/drawingml/2006/table">
            <a:tbl>
              <a:tblPr>
                <a:noFill/>
                <a:tableStyleId>{5F689630-169F-45F3-B1FE-FECA5D621F0C}</a:tableStyleId>
              </a:tblPr>
              <a:tblGrid>
                <a:gridCol w="1495425"/>
                <a:gridCol w="2324100"/>
                <a:gridCol w="5008000"/>
                <a:gridCol w="2392925"/>
              </a:tblGrid>
              <a:tr h="381000">
                <a:tc>
                  <a:txBody>
                    <a:bodyPr/>
                    <a:lstStyle/>
                    <a:p>
                      <a:pPr indent="0" lvl="0" marL="0" rtl="0" algn="l">
                        <a:lnSpc>
                          <a:spcPct val="120000"/>
                        </a:lnSpc>
                        <a:spcBef>
                          <a:spcPts val="0"/>
                        </a:spcBef>
                        <a:spcAft>
                          <a:spcPts val="0"/>
                        </a:spcAft>
                        <a:buNone/>
                      </a:pPr>
                      <a:r>
                        <a:rPr b="1" lang="ko-KR" sz="1600">
                          <a:solidFill>
                            <a:srgbClr val="3B3838"/>
                          </a:solidFill>
                        </a:rPr>
                        <a:t>구분</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c>
                  <a:txBody>
                    <a:bodyPr/>
                    <a:lstStyle/>
                    <a:p>
                      <a:pPr indent="0" lvl="0" marL="0" rtl="0" algn="l">
                        <a:lnSpc>
                          <a:spcPct val="120000"/>
                        </a:lnSpc>
                        <a:spcBef>
                          <a:spcPts val="0"/>
                        </a:spcBef>
                        <a:spcAft>
                          <a:spcPts val="0"/>
                        </a:spcAft>
                        <a:buNone/>
                      </a:pPr>
                      <a:r>
                        <a:rPr b="1" lang="ko-KR" sz="1600">
                          <a:solidFill>
                            <a:srgbClr val="3B3838"/>
                          </a:solidFill>
                        </a:rPr>
                        <a:t>기간</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c>
                  <a:txBody>
                    <a:bodyPr/>
                    <a:lstStyle/>
                    <a:p>
                      <a:pPr indent="0" lvl="0" marL="0" rtl="0" algn="l">
                        <a:lnSpc>
                          <a:spcPct val="120000"/>
                        </a:lnSpc>
                        <a:spcBef>
                          <a:spcPts val="0"/>
                        </a:spcBef>
                        <a:spcAft>
                          <a:spcPts val="0"/>
                        </a:spcAft>
                        <a:buNone/>
                      </a:pPr>
                      <a:r>
                        <a:rPr b="1" lang="ko-KR" sz="1600">
                          <a:solidFill>
                            <a:srgbClr val="3B3838"/>
                          </a:solidFill>
                        </a:rPr>
                        <a:t>활동</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b="1" lang="ko-KR" sz="1600">
                          <a:solidFill>
                            <a:srgbClr val="3B3838"/>
                          </a:solidFill>
                        </a:rPr>
                        <a:t>비고</a:t>
                      </a:r>
                      <a:endParaRPr b="1" sz="1600">
                        <a:solidFill>
                          <a:srgbClr val="3B3838"/>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FE2F3"/>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사전 기획</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9/18(수) ~ 9/20(금)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ko-KR" sz="1200">
                          <a:solidFill>
                            <a:srgbClr val="3B3838"/>
                          </a:solidFill>
                        </a:rPr>
                        <a:t>아이디어 선정</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디자인 및 기획안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9/23(월) ~ 10/4(금)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20000"/>
                        </a:lnSpc>
                        <a:spcBef>
                          <a:spcPts val="600"/>
                        </a:spcBef>
                        <a:spcAft>
                          <a:spcPts val="0"/>
                        </a:spcAft>
                        <a:buNone/>
                      </a:pPr>
                      <a:r>
                        <a:rPr b="1" lang="ko-KR" sz="1200">
                          <a:solidFill>
                            <a:srgbClr val="3B3838"/>
                          </a:solidFill>
                        </a:rPr>
                        <a:t>각자 하고싶은 기능 선정</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데이터 베이스</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10/7(월) ~ 10/11(금)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20000"/>
                        </a:lnSpc>
                        <a:spcBef>
                          <a:spcPts val="600"/>
                        </a:spcBef>
                        <a:spcAft>
                          <a:spcPts val="0"/>
                        </a:spcAft>
                        <a:buNone/>
                      </a:pPr>
                      <a:r>
                        <a:rPr lang="ko-KR"/>
                        <a:t>•</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40300">
                <a:tc>
                  <a:txBody>
                    <a:bodyPr/>
                    <a:lstStyle/>
                    <a:p>
                      <a:pPr indent="0" lvl="0" marL="0" rtl="0" algn="l">
                        <a:lnSpc>
                          <a:spcPct val="120000"/>
                        </a:lnSpc>
                        <a:spcBef>
                          <a:spcPts val="600"/>
                        </a:spcBef>
                        <a:spcAft>
                          <a:spcPts val="0"/>
                        </a:spcAft>
                        <a:buNone/>
                      </a:pPr>
                      <a:r>
                        <a:rPr b="1" lang="ko-KR" sz="1200">
                          <a:solidFill>
                            <a:srgbClr val="3B3838"/>
                          </a:solidFill>
                        </a:rPr>
                        <a:t>프로젝트 구현</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10/14(월) ~ 11/15(금)</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20000"/>
                        </a:lnSpc>
                        <a:spcBef>
                          <a:spcPts val="600"/>
                        </a:spcBef>
                        <a:spcAft>
                          <a:spcPts val="0"/>
                        </a:spcAft>
                        <a:buNone/>
                      </a:pPr>
                      <a:r>
                        <a:rPr b="1" lang="ko-KR" sz="1200">
                          <a:solidFill>
                            <a:srgbClr val="3B3838"/>
                          </a:solidFill>
                        </a:rPr>
                        <a:t>팀별 중간보고, 통합후 오류수정</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발표준비, 발표</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11/18(월) ~ 11/20(수)</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20000"/>
                        </a:lnSpc>
                        <a:spcBef>
                          <a:spcPts val="600"/>
                        </a:spcBef>
                        <a:spcAft>
                          <a:spcPts val="0"/>
                        </a:spcAft>
                        <a:buClr>
                          <a:schemeClr val="dk1"/>
                        </a:buClr>
                        <a:buSzPts val="1100"/>
                        <a:buFont typeface="Arial"/>
                        <a:buNone/>
                      </a:pPr>
                      <a:r>
                        <a:rPr lang="ko-KR">
                          <a:solidFill>
                            <a:schemeClr val="dk1"/>
                          </a:solidFill>
                        </a:rPr>
                        <a:t>•</a:t>
                      </a:r>
                      <a:endParaRPr b="1" sz="1200">
                        <a:solidFill>
                          <a:srgbClr val="3B3838"/>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533400">
                <a:tc>
                  <a:txBody>
                    <a:bodyPr/>
                    <a:lstStyle/>
                    <a:p>
                      <a:pPr indent="0" lvl="0" marL="0" rtl="0" algn="l">
                        <a:lnSpc>
                          <a:spcPct val="120000"/>
                        </a:lnSpc>
                        <a:spcBef>
                          <a:spcPts val="600"/>
                        </a:spcBef>
                        <a:spcAft>
                          <a:spcPts val="0"/>
                        </a:spcAft>
                        <a:buNone/>
                      </a:pPr>
                      <a:r>
                        <a:rPr b="1" lang="ko-KR" sz="1200">
                          <a:solidFill>
                            <a:srgbClr val="3B3838"/>
                          </a:solidFill>
                        </a:rPr>
                        <a:t>총 개발기간</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CFE2F3"/>
                    </a:solidFill>
                  </a:tcPr>
                </a:tc>
                <a:tc>
                  <a:txBody>
                    <a:bodyPr/>
                    <a:lstStyle/>
                    <a:p>
                      <a:pPr indent="0" lvl="0" marL="0" rtl="0" algn="l">
                        <a:lnSpc>
                          <a:spcPct val="150000"/>
                        </a:lnSpc>
                        <a:spcBef>
                          <a:spcPts val="0"/>
                        </a:spcBef>
                        <a:spcAft>
                          <a:spcPts val="0"/>
                        </a:spcAft>
                        <a:buNone/>
                      </a:pPr>
                      <a:r>
                        <a:rPr b="1" lang="ko-KR" sz="1200">
                          <a:solidFill>
                            <a:srgbClr val="3B3838"/>
                          </a:solidFill>
                        </a:rPr>
                        <a:t>9/18(수) ~ 11/20(수) (총 9주)</a:t>
                      </a:r>
                      <a:endParaRPr b="1" sz="1200">
                        <a:solidFill>
                          <a:srgbClr val="3B3838"/>
                        </a:solidFill>
                      </a:endParaRPr>
                    </a:p>
                  </a:txBody>
                  <a:tcPr marT="91425" marB="91425" marR="91425" marL="91425">
                    <a:lnL cap="flat" cmpd="sng" w="9525">
                      <a:solidFill>
                        <a:srgbClr val="666666"/>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grpSp>
        <p:nvGrpSpPr>
          <p:cNvPr id="325" name="Google Shape;325;g31609a59cc9_0_198"/>
          <p:cNvGrpSpPr/>
          <p:nvPr/>
        </p:nvGrpSpPr>
        <p:grpSpPr>
          <a:xfrm>
            <a:off x="5495310" y="3000417"/>
            <a:ext cx="2784735" cy="428641"/>
            <a:chOff x="4723925" y="1260725"/>
            <a:chExt cx="3615600" cy="494225"/>
          </a:xfrm>
        </p:grpSpPr>
        <p:sp>
          <p:nvSpPr>
            <p:cNvPr id="326" name="Google Shape;326;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28" name="Google Shape;328;g31609a59cc9_0_198"/>
          <p:cNvGrpSpPr/>
          <p:nvPr/>
        </p:nvGrpSpPr>
        <p:grpSpPr>
          <a:xfrm>
            <a:off x="5315770" y="3000268"/>
            <a:ext cx="428268" cy="428647"/>
            <a:chOff x="5051918" y="1558725"/>
            <a:chExt cx="523875" cy="504825"/>
          </a:xfrm>
        </p:grpSpPr>
        <p:pic>
          <p:nvPicPr>
            <p:cNvPr id="329" name="Google Shape;329;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30" name="Google Shape;330;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31" name="Google Shape;331;g31609a59cc9_0_198"/>
          <p:cNvSpPr txBox="1"/>
          <p:nvPr/>
        </p:nvSpPr>
        <p:spPr>
          <a:xfrm>
            <a:off x="5804175" y="3053950"/>
            <a:ext cx="2083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프로젝트 기획 및 주제선정</a:t>
            </a:r>
            <a:endParaRPr sz="1200">
              <a:solidFill>
                <a:schemeClr val="dk1"/>
              </a:solidFill>
            </a:endParaRPr>
          </a:p>
        </p:txBody>
      </p:sp>
      <p:grpSp>
        <p:nvGrpSpPr>
          <p:cNvPr id="332" name="Google Shape;332;g31609a59cc9_0_198"/>
          <p:cNvGrpSpPr/>
          <p:nvPr/>
        </p:nvGrpSpPr>
        <p:grpSpPr>
          <a:xfrm>
            <a:off x="4913694" y="3536167"/>
            <a:ext cx="2083309" cy="428641"/>
            <a:chOff x="4723925" y="1260725"/>
            <a:chExt cx="3615600" cy="494225"/>
          </a:xfrm>
        </p:grpSpPr>
        <p:sp>
          <p:nvSpPr>
            <p:cNvPr id="333" name="Google Shape;333;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35" name="Google Shape;335;g31609a59cc9_0_198"/>
          <p:cNvGrpSpPr/>
          <p:nvPr/>
        </p:nvGrpSpPr>
        <p:grpSpPr>
          <a:xfrm>
            <a:off x="4734020" y="3535968"/>
            <a:ext cx="428268" cy="428647"/>
            <a:chOff x="5051918" y="1558725"/>
            <a:chExt cx="523875" cy="504825"/>
          </a:xfrm>
        </p:grpSpPr>
        <p:pic>
          <p:nvPicPr>
            <p:cNvPr id="336" name="Google Shape;336;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37" name="Google Shape;337;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38" name="Google Shape;338;g31609a59cc9_0_198"/>
          <p:cNvSpPr txBox="1"/>
          <p:nvPr/>
        </p:nvSpPr>
        <p:spPr>
          <a:xfrm>
            <a:off x="5222425" y="3589650"/>
            <a:ext cx="1585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피그마 디자인 작업</a:t>
            </a:r>
            <a:endParaRPr sz="1200">
              <a:solidFill>
                <a:schemeClr val="dk1"/>
              </a:solidFill>
            </a:endParaRPr>
          </a:p>
        </p:txBody>
      </p:sp>
      <p:grpSp>
        <p:nvGrpSpPr>
          <p:cNvPr id="339" name="Google Shape;339;g31609a59cc9_0_198"/>
          <p:cNvGrpSpPr/>
          <p:nvPr/>
        </p:nvGrpSpPr>
        <p:grpSpPr>
          <a:xfrm>
            <a:off x="7355785" y="3536053"/>
            <a:ext cx="1705117" cy="428641"/>
            <a:chOff x="4723925" y="1260725"/>
            <a:chExt cx="3615600" cy="494225"/>
          </a:xfrm>
        </p:grpSpPr>
        <p:sp>
          <p:nvSpPr>
            <p:cNvPr id="340" name="Google Shape;340;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42" name="Google Shape;342;g31609a59cc9_0_198"/>
          <p:cNvGrpSpPr/>
          <p:nvPr/>
        </p:nvGrpSpPr>
        <p:grpSpPr>
          <a:xfrm>
            <a:off x="7175920" y="3535880"/>
            <a:ext cx="428268" cy="428647"/>
            <a:chOff x="5051918" y="1558725"/>
            <a:chExt cx="523875" cy="504825"/>
          </a:xfrm>
        </p:grpSpPr>
        <p:pic>
          <p:nvPicPr>
            <p:cNvPr id="343" name="Google Shape;343;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44" name="Google Shape;344;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45" name="Google Shape;345;g31609a59cc9_0_198"/>
          <p:cNvSpPr txBox="1"/>
          <p:nvPr/>
        </p:nvSpPr>
        <p:spPr>
          <a:xfrm>
            <a:off x="7664325" y="3589575"/>
            <a:ext cx="11490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기획 ppt 작성</a:t>
            </a:r>
            <a:endParaRPr sz="1200">
              <a:solidFill>
                <a:schemeClr val="dk1"/>
              </a:solidFill>
            </a:endParaRPr>
          </a:p>
        </p:txBody>
      </p:sp>
      <p:grpSp>
        <p:nvGrpSpPr>
          <p:cNvPr id="346" name="Google Shape;346;g31609a59cc9_0_198"/>
          <p:cNvGrpSpPr/>
          <p:nvPr/>
        </p:nvGrpSpPr>
        <p:grpSpPr>
          <a:xfrm>
            <a:off x="5828132" y="4072217"/>
            <a:ext cx="1894213" cy="428641"/>
            <a:chOff x="4723925" y="1260725"/>
            <a:chExt cx="3615600" cy="494225"/>
          </a:xfrm>
        </p:grpSpPr>
        <p:sp>
          <p:nvSpPr>
            <p:cNvPr id="347" name="Google Shape;347;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49" name="Google Shape;349;g31609a59cc9_0_198"/>
          <p:cNvGrpSpPr/>
          <p:nvPr/>
        </p:nvGrpSpPr>
        <p:grpSpPr>
          <a:xfrm>
            <a:off x="5648420" y="4071918"/>
            <a:ext cx="428268" cy="428647"/>
            <a:chOff x="5051918" y="1558725"/>
            <a:chExt cx="523875" cy="504825"/>
          </a:xfrm>
        </p:grpSpPr>
        <p:pic>
          <p:nvPicPr>
            <p:cNvPr id="350" name="Google Shape;350;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51" name="Google Shape;351;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52" name="Google Shape;352;g31609a59cc9_0_198"/>
          <p:cNvSpPr txBox="1"/>
          <p:nvPr/>
        </p:nvSpPr>
        <p:spPr>
          <a:xfrm>
            <a:off x="6136825" y="4125600"/>
            <a:ext cx="13608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DB 구상 및 구축</a:t>
            </a:r>
            <a:endParaRPr sz="1200">
              <a:solidFill>
                <a:schemeClr val="dk1"/>
              </a:solidFill>
            </a:endParaRPr>
          </a:p>
        </p:txBody>
      </p:sp>
      <p:grpSp>
        <p:nvGrpSpPr>
          <p:cNvPr id="353" name="Google Shape;353;g31609a59cc9_0_198"/>
          <p:cNvGrpSpPr/>
          <p:nvPr/>
        </p:nvGrpSpPr>
        <p:grpSpPr>
          <a:xfrm>
            <a:off x="5447434" y="4608667"/>
            <a:ext cx="2985039" cy="428641"/>
            <a:chOff x="4723925" y="1260725"/>
            <a:chExt cx="3615600" cy="494225"/>
          </a:xfrm>
        </p:grpSpPr>
        <p:sp>
          <p:nvSpPr>
            <p:cNvPr id="354" name="Google Shape;354;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56" name="Google Shape;356;g31609a59cc9_0_198"/>
          <p:cNvGrpSpPr/>
          <p:nvPr/>
        </p:nvGrpSpPr>
        <p:grpSpPr>
          <a:xfrm>
            <a:off x="5267420" y="4608268"/>
            <a:ext cx="428268" cy="428647"/>
            <a:chOff x="5051918" y="1558725"/>
            <a:chExt cx="523875" cy="504825"/>
          </a:xfrm>
        </p:grpSpPr>
        <p:pic>
          <p:nvPicPr>
            <p:cNvPr id="357" name="Google Shape;357;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58" name="Google Shape;358;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59" name="Google Shape;359;g31609a59cc9_0_198"/>
          <p:cNvSpPr txBox="1"/>
          <p:nvPr/>
        </p:nvSpPr>
        <p:spPr>
          <a:xfrm>
            <a:off x="5755825" y="4661950"/>
            <a:ext cx="25236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스프링 프로젝트 구축 및 기능구현</a:t>
            </a:r>
            <a:endParaRPr sz="1200">
              <a:solidFill>
                <a:schemeClr val="dk1"/>
              </a:solidFill>
            </a:endParaRPr>
          </a:p>
        </p:txBody>
      </p:sp>
      <p:grpSp>
        <p:nvGrpSpPr>
          <p:cNvPr id="360" name="Google Shape;360;g31609a59cc9_0_198"/>
          <p:cNvGrpSpPr/>
          <p:nvPr/>
        </p:nvGrpSpPr>
        <p:grpSpPr>
          <a:xfrm>
            <a:off x="4781447" y="5145567"/>
            <a:ext cx="2325915" cy="428641"/>
            <a:chOff x="4723925" y="1260725"/>
            <a:chExt cx="3615600" cy="494225"/>
          </a:xfrm>
        </p:grpSpPr>
        <p:sp>
          <p:nvSpPr>
            <p:cNvPr id="361" name="Google Shape;361;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63" name="Google Shape;363;g31609a59cc9_0_198"/>
          <p:cNvGrpSpPr/>
          <p:nvPr/>
        </p:nvGrpSpPr>
        <p:grpSpPr>
          <a:xfrm>
            <a:off x="4601420" y="5145118"/>
            <a:ext cx="428268" cy="428647"/>
            <a:chOff x="5051918" y="1558725"/>
            <a:chExt cx="523875" cy="504825"/>
          </a:xfrm>
        </p:grpSpPr>
        <p:pic>
          <p:nvPicPr>
            <p:cNvPr id="364" name="Google Shape;364;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65" name="Google Shape;365;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66" name="Google Shape;366;g31609a59cc9_0_198"/>
          <p:cNvSpPr txBox="1"/>
          <p:nvPr/>
        </p:nvSpPr>
        <p:spPr>
          <a:xfrm>
            <a:off x="5089825" y="5198800"/>
            <a:ext cx="1894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문서 정리, 최종 ppt 작성</a:t>
            </a:r>
            <a:endParaRPr sz="1200">
              <a:solidFill>
                <a:schemeClr val="dk1"/>
              </a:solidFill>
            </a:endParaRPr>
          </a:p>
        </p:txBody>
      </p:sp>
      <p:grpSp>
        <p:nvGrpSpPr>
          <p:cNvPr id="367" name="Google Shape;367;g31609a59cc9_0_198"/>
          <p:cNvGrpSpPr/>
          <p:nvPr/>
        </p:nvGrpSpPr>
        <p:grpSpPr>
          <a:xfrm>
            <a:off x="7470971" y="5145667"/>
            <a:ext cx="1360912" cy="428641"/>
            <a:chOff x="4723925" y="1260725"/>
            <a:chExt cx="3615600" cy="494225"/>
          </a:xfrm>
        </p:grpSpPr>
        <p:sp>
          <p:nvSpPr>
            <p:cNvPr id="368" name="Google Shape;368;g31609a59cc9_0_198"/>
            <p:cNvSpPr/>
            <p:nvPr/>
          </p:nvSpPr>
          <p:spPr>
            <a:xfrm>
              <a:off x="4723925" y="1260725"/>
              <a:ext cx="33669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g31609a59cc9_0_198"/>
            <p:cNvSpPr/>
            <p:nvPr/>
          </p:nvSpPr>
          <p:spPr>
            <a:xfrm>
              <a:off x="7842125" y="1263850"/>
              <a:ext cx="497400" cy="49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70" name="Google Shape;370;g31609a59cc9_0_198"/>
          <p:cNvGrpSpPr/>
          <p:nvPr/>
        </p:nvGrpSpPr>
        <p:grpSpPr>
          <a:xfrm>
            <a:off x="7290645" y="5145118"/>
            <a:ext cx="428268" cy="428647"/>
            <a:chOff x="5051918" y="1558725"/>
            <a:chExt cx="523875" cy="504825"/>
          </a:xfrm>
        </p:grpSpPr>
        <p:pic>
          <p:nvPicPr>
            <p:cNvPr id="371" name="Google Shape;371;g31609a59cc9_0_198"/>
            <p:cNvPicPr preferRelativeResize="0"/>
            <p:nvPr/>
          </p:nvPicPr>
          <p:blipFill>
            <a:blip r:embed="rId3">
              <a:alphaModFix/>
            </a:blip>
            <a:stretch>
              <a:fillRect/>
            </a:stretch>
          </p:blipFill>
          <p:spPr>
            <a:xfrm>
              <a:off x="5051918" y="1558725"/>
              <a:ext cx="523875" cy="504825"/>
            </a:xfrm>
            <a:prstGeom prst="rect">
              <a:avLst/>
            </a:prstGeom>
            <a:noFill/>
            <a:ln>
              <a:noFill/>
            </a:ln>
          </p:spPr>
        </p:pic>
        <p:pic>
          <p:nvPicPr>
            <p:cNvPr id="372" name="Google Shape;372;g31609a59cc9_0_198"/>
            <p:cNvPicPr preferRelativeResize="0"/>
            <p:nvPr/>
          </p:nvPicPr>
          <p:blipFill>
            <a:blip r:embed="rId4">
              <a:alphaModFix/>
            </a:blip>
            <a:stretch>
              <a:fillRect/>
            </a:stretch>
          </p:blipFill>
          <p:spPr>
            <a:xfrm>
              <a:off x="5251343" y="1668263"/>
              <a:ext cx="228600" cy="285750"/>
            </a:xfrm>
            <a:prstGeom prst="rect">
              <a:avLst/>
            </a:prstGeom>
            <a:noFill/>
            <a:ln>
              <a:noFill/>
            </a:ln>
          </p:spPr>
        </p:pic>
      </p:grpSp>
      <p:sp>
        <p:nvSpPr>
          <p:cNvPr id="373" name="Google Shape;373;g31609a59cc9_0_198"/>
          <p:cNvSpPr txBox="1"/>
          <p:nvPr/>
        </p:nvSpPr>
        <p:spPr>
          <a:xfrm>
            <a:off x="7949350" y="5197825"/>
            <a:ext cx="8493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200">
                <a:solidFill>
                  <a:schemeClr val="dk1"/>
                </a:solidFill>
              </a:rPr>
              <a:t>발표</a:t>
            </a:r>
            <a:endParaRPr sz="1200">
              <a:solidFill>
                <a:schemeClr val="dk1"/>
              </a:solidFill>
            </a:endParaRPr>
          </a:p>
        </p:txBody>
      </p:sp>
      <p:grpSp>
        <p:nvGrpSpPr>
          <p:cNvPr id="374" name="Google Shape;374;g31609a59cc9_0_198"/>
          <p:cNvGrpSpPr/>
          <p:nvPr/>
        </p:nvGrpSpPr>
        <p:grpSpPr>
          <a:xfrm>
            <a:off x="467529" y="1497845"/>
            <a:ext cx="11133429" cy="585758"/>
            <a:chOff x="5029699" y="993024"/>
            <a:chExt cx="3022514" cy="428656"/>
          </a:xfrm>
        </p:grpSpPr>
        <p:grpSp>
          <p:nvGrpSpPr>
            <p:cNvPr id="375" name="Google Shape;375;g31609a59cc9_0_198"/>
            <p:cNvGrpSpPr/>
            <p:nvPr/>
          </p:nvGrpSpPr>
          <p:grpSpPr>
            <a:xfrm>
              <a:off x="5106047" y="993024"/>
              <a:ext cx="2946165" cy="428656"/>
              <a:chOff x="4514386" y="1260719"/>
              <a:chExt cx="3825194" cy="494242"/>
            </a:xfrm>
          </p:grpSpPr>
          <p:sp>
            <p:nvSpPr>
              <p:cNvPr id="376" name="Google Shape;376;g31609a59cc9_0_198"/>
              <p:cNvSpPr/>
              <p:nvPr/>
            </p:nvSpPr>
            <p:spPr>
              <a:xfrm>
                <a:off x="4514386" y="1260719"/>
                <a:ext cx="3729900" cy="49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g31609a59cc9_0_198"/>
              <p:cNvSpPr/>
              <p:nvPr/>
            </p:nvSpPr>
            <p:spPr>
              <a:xfrm>
                <a:off x="8157780" y="1263861"/>
                <a:ext cx="181800" cy="49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78" name="Google Shape;378;g31609a59cc9_0_198"/>
            <p:cNvSpPr/>
            <p:nvPr/>
          </p:nvSpPr>
          <p:spPr>
            <a:xfrm>
              <a:off x="5029699" y="994349"/>
              <a:ext cx="140100" cy="42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79" name="Google Shape;379;g31609a59cc9_0_198"/>
          <p:cNvSpPr txBox="1"/>
          <p:nvPr/>
        </p:nvSpPr>
        <p:spPr>
          <a:xfrm>
            <a:off x="990525" y="1576300"/>
            <a:ext cx="6006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000">
                <a:solidFill>
                  <a:schemeClr val="dk1"/>
                </a:solidFill>
              </a:rPr>
              <a:t>프로젝트 </a:t>
            </a:r>
            <a:r>
              <a:rPr b="1" lang="ko-KR" sz="2000">
                <a:solidFill>
                  <a:srgbClr val="4A86E8"/>
                </a:solidFill>
              </a:rPr>
              <a:t>사전 기획</a:t>
            </a:r>
            <a:r>
              <a:rPr b="1" lang="ko-KR" sz="2000">
                <a:solidFill>
                  <a:schemeClr val="dk1"/>
                </a:solidFill>
              </a:rPr>
              <a:t>과 프로젝트 </a:t>
            </a:r>
            <a:r>
              <a:rPr b="1" lang="ko-KR" sz="2000">
                <a:solidFill>
                  <a:srgbClr val="4A86E8"/>
                </a:solidFill>
              </a:rPr>
              <a:t>수행 및 완료</a:t>
            </a:r>
            <a:r>
              <a:rPr b="1" lang="ko-KR" sz="2000">
                <a:solidFill>
                  <a:schemeClr val="dk1"/>
                </a:solidFill>
              </a:rPr>
              <a:t> 과정</a:t>
            </a:r>
            <a:endParaRPr b="1" sz="2000">
              <a:solidFill>
                <a:schemeClr val="dk1"/>
              </a:solidFill>
            </a:endParaRPr>
          </a:p>
        </p:txBody>
      </p:sp>
      <p:pic>
        <p:nvPicPr>
          <p:cNvPr id="380" name="Google Shape;380;g31609a59cc9_0_198"/>
          <p:cNvPicPr preferRelativeResize="0"/>
          <p:nvPr/>
        </p:nvPicPr>
        <p:blipFill>
          <a:blip r:embed="rId5">
            <a:alphaModFix/>
          </a:blip>
          <a:stretch>
            <a:fillRect/>
          </a:stretch>
        </p:blipFill>
        <p:spPr>
          <a:xfrm>
            <a:off x="660225" y="1658813"/>
            <a:ext cx="323850" cy="352425"/>
          </a:xfrm>
          <a:prstGeom prst="rect">
            <a:avLst/>
          </a:prstGeom>
          <a:noFill/>
          <a:ln>
            <a:noFill/>
          </a:ln>
        </p:spPr>
      </p:pic>
      <p:grpSp>
        <p:nvGrpSpPr>
          <p:cNvPr id="381" name="Google Shape;381;g31609a59cc9_0_198"/>
          <p:cNvGrpSpPr/>
          <p:nvPr/>
        </p:nvGrpSpPr>
        <p:grpSpPr>
          <a:xfrm rot="10800000">
            <a:off x="-2" y="6568550"/>
            <a:ext cx="6525352" cy="291600"/>
            <a:chOff x="5666648" y="0"/>
            <a:chExt cx="6525352" cy="291600"/>
          </a:xfrm>
        </p:grpSpPr>
        <p:pic>
          <p:nvPicPr>
            <p:cNvPr id="382" name="Google Shape;382;g31609a59cc9_0_198"/>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383" name="Google Shape;383;g31609a59cc9_0_198"/>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grpSp>
        <p:nvGrpSpPr>
          <p:cNvPr id="384" name="Google Shape;384;g31609a59cc9_0_198"/>
          <p:cNvGrpSpPr/>
          <p:nvPr/>
        </p:nvGrpSpPr>
        <p:grpSpPr>
          <a:xfrm>
            <a:off x="5666648" y="0"/>
            <a:ext cx="6525352" cy="291600"/>
            <a:chOff x="5666648" y="0"/>
            <a:chExt cx="6525352" cy="291600"/>
          </a:xfrm>
        </p:grpSpPr>
        <p:pic>
          <p:nvPicPr>
            <p:cNvPr id="385" name="Google Shape;385;g31609a59cc9_0_198"/>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386" name="Google Shape;386;g31609a59cc9_0_198"/>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pSp>
        <p:nvGrpSpPr>
          <p:cNvPr id="391" name="Google Shape;391;g31609a59cc9_0_291"/>
          <p:cNvGrpSpPr/>
          <p:nvPr/>
        </p:nvGrpSpPr>
        <p:grpSpPr>
          <a:xfrm>
            <a:off x="209551" y="228481"/>
            <a:ext cx="6373804" cy="585776"/>
            <a:chOff x="209551" y="228481"/>
            <a:chExt cx="6373804" cy="585776"/>
          </a:xfrm>
        </p:grpSpPr>
        <p:sp>
          <p:nvSpPr>
            <p:cNvPr id="392" name="Google Shape;392;g31609a59cc9_0_291"/>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3" name="Google Shape;393;g31609a59cc9_0_291"/>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394" name="Google Shape;394;g31609a59cc9_0_291"/>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395" name="Google Shape;395;g31609a59cc9_0_291"/>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정보 구조도</a:t>
            </a:r>
            <a:endParaRPr b="1" i="0" sz="1700" u="none" cap="none" strike="noStrike">
              <a:solidFill>
                <a:srgbClr val="4A86E8"/>
              </a:solidFill>
              <a:latin typeface="Noto Sans Symbols"/>
              <a:ea typeface="Noto Sans Symbols"/>
              <a:cs typeface="Noto Sans Symbols"/>
              <a:sym typeface="Noto Sans Symbols"/>
            </a:endParaRPr>
          </a:p>
        </p:txBody>
      </p:sp>
      <p:sp>
        <p:nvSpPr>
          <p:cNvPr id="396" name="Google Shape;396;g31609a59cc9_0_291"/>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31609a59cc9_0_291"/>
          <p:cNvSpPr/>
          <p:nvPr/>
        </p:nvSpPr>
        <p:spPr>
          <a:xfrm>
            <a:off x="3184675" y="424750"/>
            <a:ext cx="8562600" cy="6018900"/>
          </a:xfrm>
          <a:prstGeom prst="roundRect">
            <a:avLst>
              <a:gd fmla="val 7556"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8" name="Google Shape;398;g31609a59cc9_0_291"/>
          <p:cNvGrpSpPr/>
          <p:nvPr/>
        </p:nvGrpSpPr>
        <p:grpSpPr>
          <a:xfrm>
            <a:off x="1038725" y="600806"/>
            <a:ext cx="10213075" cy="5716567"/>
            <a:chOff x="1591643" y="1353231"/>
            <a:chExt cx="7858025" cy="4433853"/>
          </a:xfrm>
        </p:grpSpPr>
        <p:sp>
          <p:nvSpPr>
            <p:cNvPr id="399" name="Google Shape;399;g31609a59cc9_0_291"/>
            <p:cNvSpPr/>
            <p:nvPr/>
          </p:nvSpPr>
          <p:spPr>
            <a:xfrm>
              <a:off x="6125670" y="5174426"/>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게시판</a:t>
              </a:r>
              <a:endParaRPr b="0" i="0" sz="1300" u="none" cap="none" strike="noStrike">
                <a:solidFill>
                  <a:srgbClr val="000000"/>
                </a:solidFill>
                <a:latin typeface="Arial"/>
                <a:ea typeface="Arial"/>
                <a:cs typeface="Arial"/>
                <a:sym typeface="Arial"/>
              </a:endParaRPr>
            </a:p>
          </p:txBody>
        </p:sp>
        <p:sp>
          <p:nvSpPr>
            <p:cNvPr id="400" name="Google Shape;400;g31609a59cc9_0_291"/>
            <p:cNvSpPr/>
            <p:nvPr/>
          </p:nvSpPr>
          <p:spPr>
            <a:xfrm>
              <a:off x="6125664" y="4691899"/>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수강</a:t>
              </a:r>
              <a:endParaRPr b="0" i="0" sz="1300" u="none" cap="none" strike="noStrike">
                <a:solidFill>
                  <a:srgbClr val="000000"/>
                </a:solidFill>
                <a:latin typeface="Arial"/>
                <a:ea typeface="Arial"/>
                <a:cs typeface="Arial"/>
                <a:sym typeface="Arial"/>
              </a:endParaRPr>
            </a:p>
          </p:txBody>
        </p:sp>
        <p:sp>
          <p:nvSpPr>
            <p:cNvPr id="401" name="Google Shape;401;g31609a59cc9_0_291"/>
            <p:cNvSpPr/>
            <p:nvPr/>
          </p:nvSpPr>
          <p:spPr>
            <a:xfrm>
              <a:off x="1591643" y="3396849"/>
              <a:ext cx="1254600" cy="304500"/>
            </a:xfrm>
            <a:prstGeom prst="roundRect">
              <a:avLst>
                <a:gd fmla="val 47935" name="adj"/>
              </a:avLst>
            </a:prstGeom>
            <a:solidFill>
              <a:srgbClr val="1C4587"/>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1000"/>
                <a:buFont typeface="Arial"/>
                <a:buNone/>
              </a:pPr>
              <a:r>
                <a:rPr b="1" lang="ko-KR">
                  <a:solidFill>
                    <a:srgbClr val="FFFFFF"/>
                  </a:solidFill>
                  <a:latin typeface="Malgun Gothic"/>
                  <a:ea typeface="Malgun Gothic"/>
                  <a:cs typeface="Malgun Gothic"/>
                  <a:sym typeface="Malgun Gothic"/>
                </a:rPr>
                <a:t>함께해JO</a:t>
              </a:r>
              <a:endParaRPr b="1" i="0" u="none" cap="none" strike="noStrike">
                <a:solidFill>
                  <a:srgbClr val="FFFFFF"/>
                </a:solidFill>
                <a:latin typeface="Malgun Gothic"/>
                <a:ea typeface="Malgun Gothic"/>
                <a:cs typeface="Malgun Gothic"/>
                <a:sym typeface="Malgun Gothic"/>
              </a:endParaRPr>
            </a:p>
          </p:txBody>
        </p:sp>
        <p:sp>
          <p:nvSpPr>
            <p:cNvPr id="402" name="Google Shape;402;g31609a59cc9_0_291"/>
            <p:cNvSpPr/>
            <p:nvPr/>
          </p:nvSpPr>
          <p:spPr>
            <a:xfrm>
              <a:off x="7461286" y="1922608"/>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0" i="0" lang="ko-KR" sz="1300" u="none" cap="none" strike="noStrike">
                  <a:solidFill>
                    <a:srgbClr val="000000"/>
                  </a:solidFill>
                  <a:latin typeface="Malgun Gothic"/>
                  <a:ea typeface="Malgun Gothic"/>
                  <a:cs typeface="Malgun Gothic"/>
                  <a:sym typeface="Malgun Gothic"/>
                </a:rPr>
                <a:t>회원가입</a:t>
              </a:r>
              <a:endParaRPr b="0" i="0" sz="1300" u="none" cap="none" strike="noStrike">
                <a:solidFill>
                  <a:srgbClr val="000000"/>
                </a:solidFill>
                <a:latin typeface="Malgun Gothic"/>
                <a:ea typeface="Malgun Gothic"/>
                <a:cs typeface="Malgun Gothic"/>
                <a:sym typeface="Malgun Gothic"/>
              </a:endParaRPr>
            </a:p>
          </p:txBody>
        </p:sp>
        <p:sp>
          <p:nvSpPr>
            <p:cNvPr id="403" name="Google Shape;403;g31609a59cc9_0_291"/>
            <p:cNvSpPr/>
            <p:nvPr/>
          </p:nvSpPr>
          <p:spPr>
            <a:xfrm>
              <a:off x="6125669" y="4218673"/>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로그인</a:t>
              </a:r>
              <a:endParaRPr b="1" i="0" sz="1300" u="none" cap="none" strike="noStrike">
                <a:solidFill>
                  <a:srgbClr val="FFFFFF"/>
                </a:solidFill>
                <a:latin typeface="Malgun Gothic"/>
                <a:ea typeface="Malgun Gothic"/>
                <a:cs typeface="Malgun Gothic"/>
                <a:sym typeface="Malgun Gothic"/>
              </a:endParaRPr>
            </a:p>
          </p:txBody>
        </p:sp>
        <p:sp>
          <p:nvSpPr>
            <p:cNvPr id="404" name="Google Shape;404;g31609a59cc9_0_291"/>
            <p:cNvSpPr/>
            <p:nvPr/>
          </p:nvSpPr>
          <p:spPr>
            <a:xfrm>
              <a:off x="7463184" y="3264611"/>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질문하기</a:t>
              </a:r>
              <a:endParaRPr b="0" i="0" sz="1300" u="none" cap="none" strike="noStrike">
                <a:solidFill>
                  <a:srgbClr val="000000"/>
                </a:solidFill>
                <a:latin typeface="Arial"/>
                <a:ea typeface="Arial"/>
                <a:cs typeface="Arial"/>
                <a:sym typeface="Arial"/>
              </a:endParaRPr>
            </a:p>
          </p:txBody>
        </p:sp>
        <p:sp>
          <p:nvSpPr>
            <p:cNvPr id="405" name="Google Shape;405;g31609a59cc9_0_291"/>
            <p:cNvSpPr/>
            <p:nvPr/>
          </p:nvSpPr>
          <p:spPr>
            <a:xfrm>
              <a:off x="7461264" y="5571384"/>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답변</a:t>
              </a:r>
              <a:endParaRPr b="0" i="0" sz="1300" u="none" cap="none" strike="noStrike">
                <a:solidFill>
                  <a:srgbClr val="000000"/>
                </a:solidFill>
                <a:latin typeface="Arial"/>
                <a:ea typeface="Arial"/>
                <a:cs typeface="Arial"/>
                <a:sym typeface="Arial"/>
              </a:endParaRPr>
            </a:p>
          </p:txBody>
        </p:sp>
        <p:sp>
          <p:nvSpPr>
            <p:cNvPr id="406" name="Google Shape;406;g31609a59cc9_0_291"/>
            <p:cNvSpPr/>
            <p:nvPr/>
          </p:nvSpPr>
          <p:spPr>
            <a:xfrm>
              <a:off x="6125679" y="3753635"/>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이벤트</a:t>
              </a:r>
              <a:endParaRPr b="1" i="0" sz="1300" u="none" cap="none" strike="noStrike">
                <a:solidFill>
                  <a:srgbClr val="FFFFFF"/>
                </a:solidFill>
                <a:latin typeface="Malgun Gothic"/>
                <a:ea typeface="Malgun Gothic"/>
                <a:cs typeface="Malgun Gothic"/>
                <a:sym typeface="Malgun Gothic"/>
              </a:endParaRPr>
            </a:p>
          </p:txBody>
        </p:sp>
        <p:sp>
          <p:nvSpPr>
            <p:cNvPr id="407" name="Google Shape;407;g31609a59cc9_0_291"/>
            <p:cNvSpPr/>
            <p:nvPr/>
          </p:nvSpPr>
          <p:spPr>
            <a:xfrm>
              <a:off x="7463179" y="1382037"/>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로또</a:t>
              </a:r>
              <a:endParaRPr b="0" i="0" sz="1300" u="none" cap="none" strike="noStrike">
                <a:solidFill>
                  <a:srgbClr val="000000"/>
                </a:solidFill>
                <a:latin typeface="Malgun Gothic"/>
                <a:ea typeface="Malgun Gothic"/>
                <a:cs typeface="Malgun Gothic"/>
                <a:sym typeface="Malgun Gothic"/>
              </a:endParaRPr>
            </a:p>
          </p:txBody>
        </p:sp>
        <p:sp>
          <p:nvSpPr>
            <p:cNvPr id="408" name="Google Shape;408;g31609a59cc9_0_291"/>
            <p:cNvSpPr/>
            <p:nvPr/>
          </p:nvSpPr>
          <p:spPr>
            <a:xfrm rot="875">
              <a:off x="2782893" y="2607091"/>
              <a:ext cx="1179000" cy="273300"/>
            </a:xfrm>
            <a:prstGeom prst="roundRect">
              <a:avLst>
                <a:gd fmla="val 41681" name="adj"/>
              </a:avLst>
            </a:prstGeom>
            <a:solidFill>
              <a:srgbClr val="1155CC"/>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사용자 </a:t>
              </a:r>
              <a:r>
                <a:rPr b="1" i="0" lang="ko-KR" sz="1300" u="none" cap="none" strike="noStrike">
                  <a:solidFill>
                    <a:srgbClr val="FFFFFF"/>
                  </a:solidFill>
                  <a:latin typeface="Malgun Gothic"/>
                  <a:ea typeface="Malgun Gothic"/>
                  <a:cs typeface="Malgun Gothic"/>
                  <a:sym typeface="Malgun Gothic"/>
                </a:rPr>
                <a:t>페이지</a:t>
              </a:r>
              <a:endParaRPr b="1" i="0" sz="1300" u="none" cap="none" strike="noStrike">
                <a:solidFill>
                  <a:srgbClr val="FFFFFF"/>
                </a:solidFill>
                <a:latin typeface="Malgun Gothic"/>
                <a:ea typeface="Malgun Gothic"/>
                <a:cs typeface="Malgun Gothic"/>
                <a:sym typeface="Malgun Gothic"/>
              </a:endParaRPr>
            </a:p>
          </p:txBody>
        </p:sp>
        <p:cxnSp>
          <p:nvCxnSpPr>
            <p:cNvPr id="409" name="Google Shape;409;g31609a59cc9_0_291"/>
            <p:cNvCxnSpPr>
              <a:stCxn id="401" idx="3"/>
              <a:endCxn id="408" idx="2"/>
            </p:cNvCxnSpPr>
            <p:nvPr/>
          </p:nvCxnSpPr>
          <p:spPr>
            <a:xfrm flipH="1" rot="10800000">
              <a:off x="2846243" y="2880399"/>
              <a:ext cx="526200" cy="668700"/>
            </a:xfrm>
            <a:prstGeom prst="bentConnector2">
              <a:avLst/>
            </a:prstGeom>
            <a:noFill/>
            <a:ln cap="flat" cmpd="sng" w="9525">
              <a:solidFill>
                <a:srgbClr val="1F497D"/>
              </a:solidFill>
              <a:prstDash val="solid"/>
              <a:round/>
              <a:headEnd len="med" w="med" type="none"/>
              <a:tailEnd len="med" w="med" type="none"/>
            </a:ln>
          </p:spPr>
        </p:cxnSp>
        <p:sp>
          <p:nvSpPr>
            <p:cNvPr id="410" name="Google Shape;410;g31609a59cc9_0_291"/>
            <p:cNvSpPr/>
            <p:nvPr/>
          </p:nvSpPr>
          <p:spPr>
            <a:xfrm>
              <a:off x="4025254" y="4863669"/>
              <a:ext cx="1179000" cy="273300"/>
            </a:xfrm>
            <a:prstGeom prst="roundRect">
              <a:avLst>
                <a:gd fmla="val 41681" name="adj"/>
              </a:avLst>
            </a:prstGeom>
            <a:solidFill>
              <a:srgbClr val="6D9EEB"/>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a:solidFill>
                    <a:srgbClr val="FFFFFF"/>
                  </a:solidFill>
                  <a:latin typeface="Malgun Gothic"/>
                  <a:ea typeface="Malgun Gothic"/>
                  <a:cs typeface="Malgun Gothic"/>
                  <a:sym typeface="Malgun Gothic"/>
                </a:rPr>
                <a:t>메인</a:t>
              </a:r>
              <a:endParaRPr b="1" i="0" sz="1300" u="none" cap="none" strike="noStrike">
                <a:solidFill>
                  <a:srgbClr val="FFFFFF"/>
                </a:solidFill>
                <a:latin typeface="Malgun Gothic"/>
                <a:ea typeface="Malgun Gothic"/>
                <a:cs typeface="Malgun Gothic"/>
                <a:sym typeface="Malgun Gothic"/>
              </a:endParaRPr>
            </a:p>
          </p:txBody>
        </p:sp>
        <p:sp>
          <p:nvSpPr>
            <p:cNvPr id="411" name="Google Shape;411;g31609a59cc9_0_291"/>
            <p:cNvSpPr/>
            <p:nvPr/>
          </p:nvSpPr>
          <p:spPr>
            <a:xfrm>
              <a:off x="3947454" y="1926373"/>
              <a:ext cx="1179000" cy="273300"/>
            </a:xfrm>
            <a:prstGeom prst="roundRect">
              <a:avLst>
                <a:gd fmla="val 41681" name="adj"/>
              </a:avLst>
            </a:prstGeom>
            <a:solidFill>
              <a:srgbClr val="6D9EEB"/>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메인</a:t>
              </a:r>
              <a:endParaRPr b="1" i="0" sz="1300" u="none" cap="none" strike="noStrike">
                <a:solidFill>
                  <a:srgbClr val="FFFFFF"/>
                </a:solidFill>
                <a:latin typeface="Malgun Gothic"/>
                <a:ea typeface="Malgun Gothic"/>
                <a:cs typeface="Malgun Gothic"/>
                <a:sym typeface="Malgun Gothic"/>
              </a:endParaRPr>
            </a:p>
          </p:txBody>
        </p:sp>
        <p:sp>
          <p:nvSpPr>
            <p:cNvPr id="412" name="Google Shape;412;g31609a59cc9_0_291"/>
            <p:cNvSpPr/>
            <p:nvPr/>
          </p:nvSpPr>
          <p:spPr>
            <a:xfrm>
              <a:off x="6128958" y="2892226"/>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게시판</a:t>
              </a:r>
              <a:endParaRPr b="0" i="0" sz="1300" u="none" cap="none" strike="noStrike">
                <a:solidFill>
                  <a:srgbClr val="000000"/>
                </a:solidFill>
                <a:latin typeface="Arial"/>
                <a:ea typeface="Arial"/>
                <a:cs typeface="Arial"/>
                <a:sym typeface="Arial"/>
              </a:endParaRPr>
            </a:p>
          </p:txBody>
        </p:sp>
        <p:sp>
          <p:nvSpPr>
            <p:cNvPr id="413" name="Google Shape;413;g31609a59cc9_0_291"/>
            <p:cNvSpPr/>
            <p:nvPr/>
          </p:nvSpPr>
          <p:spPr>
            <a:xfrm>
              <a:off x="6128952" y="2409699"/>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수강</a:t>
              </a:r>
              <a:endParaRPr b="0" i="0" sz="1300" u="none" cap="none" strike="noStrike">
                <a:solidFill>
                  <a:srgbClr val="000000"/>
                </a:solidFill>
                <a:latin typeface="Arial"/>
                <a:ea typeface="Arial"/>
                <a:cs typeface="Arial"/>
                <a:sym typeface="Arial"/>
              </a:endParaRPr>
            </a:p>
          </p:txBody>
        </p:sp>
        <p:sp>
          <p:nvSpPr>
            <p:cNvPr id="414" name="Google Shape;414;g31609a59cc9_0_291"/>
            <p:cNvSpPr/>
            <p:nvPr/>
          </p:nvSpPr>
          <p:spPr>
            <a:xfrm>
              <a:off x="6125682" y="1877396"/>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i="0" lang="ko-KR" sz="1300" u="none" cap="none" strike="noStrike">
                  <a:solidFill>
                    <a:srgbClr val="FFFFFF"/>
                  </a:solidFill>
                  <a:latin typeface="Malgun Gothic"/>
                  <a:ea typeface="Malgun Gothic"/>
                  <a:cs typeface="Malgun Gothic"/>
                  <a:sym typeface="Malgun Gothic"/>
                </a:rPr>
                <a:t>로그인</a:t>
              </a:r>
              <a:endParaRPr b="1" i="0" sz="1300" u="none" cap="none" strike="noStrike">
                <a:solidFill>
                  <a:srgbClr val="FFFFFF"/>
                </a:solidFill>
                <a:latin typeface="Malgun Gothic"/>
                <a:ea typeface="Malgun Gothic"/>
                <a:cs typeface="Malgun Gothic"/>
                <a:sym typeface="Malgun Gothic"/>
              </a:endParaRPr>
            </a:p>
          </p:txBody>
        </p:sp>
        <p:sp>
          <p:nvSpPr>
            <p:cNvPr id="415" name="Google Shape;415;g31609a59cc9_0_291"/>
            <p:cNvSpPr/>
            <p:nvPr/>
          </p:nvSpPr>
          <p:spPr>
            <a:xfrm>
              <a:off x="6128967" y="1353231"/>
              <a:ext cx="1179000" cy="273300"/>
            </a:xfrm>
            <a:prstGeom prst="roundRect">
              <a:avLst>
                <a:gd fmla="val 41681" name="adj"/>
              </a:avLst>
            </a:prstGeom>
            <a:solidFill>
              <a:srgbClr val="6D9EEB"/>
            </a:solidFill>
            <a:ln cap="flat" cmpd="sng" w="9525">
              <a:solidFill>
                <a:srgbClr val="1C4587"/>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이벤트</a:t>
              </a:r>
              <a:endParaRPr b="1" i="0" sz="1300" u="none" cap="none" strike="noStrike">
                <a:solidFill>
                  <a:srgbClr val="FFFFFF"/>
                </a:solidFill>
                <a:latin typeface="Malgun Gothic"/>
                <a:ea typeface="Malgun Gothic"/>
                <a:cs typeface="Malgun Gothic"/>
                <a:sym typeface="Malgun Gothic"/>
              </a:endParaRPr>
            </a:p>
          </p:txBody>
        </p:sp>
        <p:cxnSp>
          <p:nvCxnSpPr>
            <p:cNvPr id="416" name="Google Shape;416;g31609a59cc9_0_291"/>
            <p:cNvCxnSpPr>
              <a:stCxn id="408" idx="0"/>
              <a:endCxn id="411" idx="1"/>
            </p:cNvCxnSpPr>
            <p:nvPr/>
          </p:nvCxnSpPr>
          <p:spPr>
            <a:xfrm rot="-5400000">
              <a:off x="3387843" y="2047441"/>
              <a:ext cx="544200" cy="575100"/>
            </a:xfrm>
            <a:prstGeom prst="bentConnector2">
              <a:avLst/>
            </a:prstGeom>
            <a:noFill/>
            <a:ln cap="flat" cmpd="sng" w="9525">
              <a:solidFill>
                <a:srgbClr val="1F497D"/>
              </a:solidFill>
              <a:prstDash val="solid"/>
              <a:round/>
              <a:headEnd len="med" w="med" type="none"/>
              <a:tailEnd len="med" w="med" type="none"/>
            </a:ln>
          </p:spPr>
        </p:cxnSp>
        <p:cxnSp>
          <p:nvCxnSpPr>
            <p:cNvPr id="417" name="Google Shape;417;g31609a59cc9_0_291"/>
            <p:cNvCxnSpPr>
              <a:stCxn id="418" idx="2"/>
              <a:endCxn id="410" idx="1"/>
            </p:cNvCxnSpPr>
            <p:nvPr/>
          </p:nvCxnSpPr>
          <p:spPr>
            <a:xfrm flipH="1" rot="-5400000">
              <a:off x="3386943" y="4362016"/>
              <a:ext cx="623700" cy="652800"/>
            </a:xfrm>
            <a:prstGeom prst="bentConnector2">
              <a:avLst/>
            </a:prstGeom>
            <a:noFill/>
            <a:ln cap="flat" cmpd="sng" w="9525">
              <a:solidFill>
                <a:srgbClr val="1F497D"/>
              </a:solidFill>
              <a:prstDash val="solid"/>
              <a:round/>
              <a:headEnd len="med" w="med" type="none"/>
              <a:tailEnd len="med" w="med" type="none"/>
            </a:ln>
          </p:spPr>
        </p:cxnSp>
        <p:cxnSp>
          <p:nvCxnSpPr>
            <p:cNvPr id="419" name="Google Shape;419;g31609a59cc9_0_291"/>
            <p:cNvCxnSpPr>
              <a:stCxn id="411" idx="3"/>
              <a:endCxn id="415" idx="1"/>
            </p:cNvCxnSpPr>
            <p:nvPr/>
          </p:nvCxnSpPr>
          <p:spPr>
            <a:xfrm flipH="1" rot="10800000">
              <a:off x="5126454" y="1490022"/>
              <a:ext cx="1002600" cy="573000"/>
            </a:xfrm>
            <a:prstGeom prst="bentConnector3">
              <a:avLst>
                <a:gd fmla="val 49996" name="adj1"/>
              </a:avLst>
            </a:prstGeom>
            <a:noFill/>
            <a:ln cap="flat" cmpd="sng" w="9525">
              <a:solidFill>
                <a:srgbClr val="1F497D"/>
              </a:solidFill>
              <a:prstDash val="solid"/>
              <a:round/>
              <a:headEnd len="med" w="med" type="none"/>
              <a:tailEnd len="med" w="med" type="none"/>
            </a:ln>
          </p:spPr>
        </p:cxnSp>
        <p:cxnSp>
          <p:nvCxnSpPr>
            <p:cNvPr id="420" name="Google Shape;420;g31609a59cc9_0_291"/>
            <p:cNvCxnSpPr>
              <a:stCxn id="411" idx="3"/>
              <a:endCxn id="414" idx="1"/>
            </p:cNvCxnSpPr>
            <p:nvPr/>
          </p:nvCxnSpPr>
          <p:spPr>
            <a:xfrm flipH="1" rot="10800000">
              <a:off x="5126454" y="2014123"/>
              <a:ext cx="999300" cy="48900"/>
            </a:xfrm>
            <a:prstGeom prst="bentConnector3">
              <a:avLst>
                <a:gd fmla="val 49996" name="adj1"/>
              </a:avLst>
            </a:prstGeom>
            <a:noFill/>
            <a:ln cap="flat" cmpd="sng" w="9525">
              <a:solidFill>
                <a:srgbClr val="1F497D"/>
              </a:solidFill>
              <a:prstDash val="solid"/>
              <a:round/>
              <a:headEnd len="med" w="med" type="none"/>
              <a:tailEnd len="med" w="med" type="none"/>
            </a:ln>
          </p:spPr>
        </p:cxnSp>
        <p:cxnSp>
          <p:nvCxnSpPr>
            <p:cNvPr id="421" name="Google Shape;421;g31609a59cc9_0_291"/>
            <p:cNvCxnSpPr>
              <a:stCxn id="411" idx="3"/>
              <a:endCxn id="412" idx="1"/>
            </p:cNvCxnSpPr>
            <p:nvPr/>
          </p:nvCxnSpPr>
          <p:spPr>
            <a:xfrm>
              <a:off x="5126454" y="2063023"/>
              <a:ext cx="1002600" cy="966000"/>
            </a:xfrm>
            <a:prstGeom prst="bentConnector3">
              <a:avLst>
                <a:gd fmla="val 49995" name="adj1"/>
              </a:avLst>
            </a:prstGeom>
            <a:noFill/>
            <a:ln cap="flat" cmpd="sng" w="9525">
              <a:solidFill>
                <a:srgbClr val="1F497D"/>
              </a:solidFill>
              <a:prstDash val="solid"/>
              <a:round/>
              <a:headEnd len="med" w="med" type="none"/>
              <a:tailEnd len="med" w="med" type="none"/>
            </a:ln>
          </p:spPr>
        </p:cxnSp>
        <p:cxnSp>
          <p:nvCxnSpPr>
            <p:cNvPr id="422" name="Google Shape;422;g31609a59cc9_0_291"/>
            <p:cNvCxnSpPr>
              <a:stCxn id="411" idx="3"/>
              <a:endCxn id="413" idx="1"/>
            </p:cNvCxnSpPr>
            <p:nvPr/>
          </p:nvCxnSpPr>
          <p:spPr>
            <a:xfrm>
              <a:off x="5126454" y="2063023"/>
              <a:ext cx="1002600" cy="483300"/>
            </a:xfrm>
            <a:prstGeom prst="bentConnector3">
              <a:avLst>
                <a:gd fmla="val 49995" name="adj1"/>
              </a:avLst>
            </a:prstGeom>
            <a:noFill/>
            <a:ln cap="flat" cmpd="sng" w="9525">
              <a:solidFill>
                <a:srgbClr val="1F497D"/>
              </a:solidFill>
              <a:prstDash val="solid"/>
              <a:round/>
              <a:headEnd len="med" w="med" type="none"/>
              <a:tailEnd len="med" w="med" type="none"/>
            </a:ln>
          </p:spPr>
        </p:cxnSp>
        <p:cxnSp>
          <p:nvCxnSpPr>
            <p:cNvPr id="423" name="Google Shape;423;g31609a59cc9_0_291"/>
            <p:cNvCxnSpPr>
              <a:stCxn id="410" idx="3"/>
              <a:endCxn id="403" idx="1"/>
            </p:cNvCxnSpPr>
            <p:nvPr/>
          </p:nvCxnSpPr>
          <p:spPr>
            <a:xfrm flipH="1" rot="10800000">
              <a:off x="5204254" y="4355319"/>
              <a:ext cx="921300" cy="645000"/>
            </a:xfrm>
            <a:prstGeom prst="bentConnector3">
              <a:avLst>
                <a:gd fmla="val 50006" name="adj1"/>
              </a:avLst>
            </a:prstGeom>
            <a:noFill/>
            <a:ln cap="flat" cmpd="sng" w="9525">
              <a:solidFill>
                <a:srgbClr val="1F497D"/>
              </a:solidFill>
              <a:prstDash val="solid"/>
              <a:round/>
              <a:headEnd len="med" w="med" type="none"/>
              <a:tailEnd len="med" w="med" type="none"/>
            </a:ln>
          </p:spPr>
        </p:cxnSp>
        <p:cxnSp>
          <p:nvCxnSpPr>
            <p:cNvPr id="424" name="Google Shape;424;g31609a59cc9_0_291"/>
            <p:cNvCxnSpPr>
              <a:stCxn id="410" idx="3"/>
              <a:endCxn id="399" idx="1"/>
            </p:cNvCxnSpPr>
            <p:nvPr/>
          </p:nvCxnSpPr>
          <p:spPr>
            <a:xfrm>
              <a:off x="5204254" y="5000319"/>
              <a:ext cx="921300" cy="310800"/>
            </a:xfrm>
            <a:prstGeom prst="bentConnector3">
              <a:avLst>
                <a:gd fmla="val 50006" name="adj1"/>
              </a:avLst>
            </a:prstGeom>
            <a:noFill/>
            <a:ln cap="flat" cmpd="sng" w="9525">
              <a:solidFill>
                <a:srgbClr val="1F497D"/>
              </a:solidFill>
              <a:prstDash val="solid"/>
              <a:round/>
              <a:headEnd len="med" w="med" type="none"/>
              <a:tailEnd len="med" w="med" type="none"/>
            </a:ln>
          </p:spPr>
        </p:cxnSp>
        <p:cxnSp>
          <p:nvCxnSpPr>
            <p:cNvPr id="425" name="Google Shape;425;g31609a59cc9_0_291"/>
            <p:cNvCxnSpPr>
              <a:stCxn id="410" idx="3"/>
              <a:endCxn id="400" idx="1"/>
            </p:cNvCxnSpPr>
            <p:nvPr/>
          </p:nvCxnSpPr>
          <p:spPr>
            <a:xfrm flipH="1" rot="10800000">
              <a:off x="5204254" y="4828419"/>
              <a:ext cx="921300" cy="171900"/>
            </a:xfrm>
            <a:prstGeom prst="bentConnector3">
              <a:avLst>
                <a:gd fmla="val 50006" name="adj1"/>
              </a:avLst>
            </a:prstGeom>
            <a:noFill/>
            <a:ln cap="flat" cmpd="sng" w="9525">
              <a:solidFill>
                <a:srgbClr val="1F497D"/>
              </a:solidFill>
              <a:prstDash val="solid"/>
              <a:round/>
              <a:headEnd len="med" w="med" type="none"/>
              <a:tailEnd len="med" w="med" type="none"/>
            </a:ln>
          </p:spPr>
        </p:cxnSp>
        <p:cxnSp>
          <p:nvCxnSpPr>
            <p:cNvPr id="426" name="Google Shape;426;g31609a59cc9_0_291"/>
            <p:cNvCxnSpPr>
              <a:stCxn id="410" idx="3"/>
              <a:endCxn id="406" idx="1"/>
            </p:cNvCxnSpPr>
            <p:nvPr/>
          </p:nvCxnSpPr>
          <p:spPr>
            <a:xfrm flipH="1" rot="10800000">
              <a:off x="5204254" y="3890319"/>
              <a:ext cx="921300" cy="1110000"/>
            </a:xfrm>
            <a:prstGeom prst="bentConnector3">
              <a:avLst>
                <a:gd fmla="val 50007" name="adj1"/>
              </a:avLst>
            </a:prstGeom>
            <a:noFill/>
            <a:ln cap="flat" cmpd="sng" w="9525">
              <a:solidFill>
                <a:srgbClr val="1F497D"/>
              </a:solidFill>
              <a:prstDash val="solid"/>
              <a:round/>
              <a:headEnd len="med" w="med" type="none"/>
              <a:tailEnd len="med" w="med" type="none"/>
            </a:ln>
          </p:spPr>
        </p:cxnSp>
        <p:sp>
          <p:nvSpPr>
            <p:cNvPr id="427" name="Google Shape;427;g31609a59cc9_0_291"/>
            <p:cNvSpPr/>
            <p:nvPr/>
          </p:nvSpPr>
          <p:spPr>
            <a:xfrm>
              <a:off x="8534068" y="1914145"/>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마이페이지</a:t>
              </a:r>
              <a:endParaRPr b="0" i="0" sz="1300" u="none" cap="none" strike="noStrike">
                <a:solidFill>
                  <a:srgbClr val="000000"/>
                </a:solidFill>
                <a:latin typeface="Arial"/>
                <a:ea typeface="Arial"/>
                <a:cs typeface="Arial"/>
                <a:sym typeface="Arial"/>
              </a:endParaRPr>
            </a:p>
          </p:txBody>
        </p:sp>
        <p:sp>
          <p:nvSpPr>
            <p:cNvPr id="428" name="Google Shape;428;g31609a59cc9_0_291"/>
            <p:cNvSpPr/>
            <p:nvPr/>
          </p:nvSpPr>
          <p:spPr>
            <a:xfrm>
              <a:off x="7461286" y="2929052"/>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공지</a:t>
              </a:r>
              <a:r>
                <a:rPr lang="ko-KR" sz="1300">
                  <a:latin typeface="Malgun Gothic"/>
                  <a:ea typeface="Malgun Gothic"/>
                  <a:cs typeface="Malgun Gothic"/>
                  <a:sym typeface="Malgun Gothic"/>
                </a:rPr>
                <a:t>사항</a:t>
              </a:r>
              <a:endParaRPr b="0" i="0" sz="1300" u="none" cap="none" strike="noStrike">
                <a:solidFill>
                  <a:srgbClr val="000000"/>
                </a:solidFill>
                <a:latin typeface="Malgun Gothic"/>
                <a:ea typeface="Malgun Gothic"/>
                <a:cs typeface="Malgun Gothic"/>
                <a:sym typeface="Malgun Gothic"/>
              </a:endParaRPr>
            </a:p>
          </p:txBody>
        </p:sp>
        <p:sp>
          <p:nvSpPr>
            <p:cNvPr id="429" name="Google Shape;429;g31609a59cc9_0_291"/>
            <p:cNvSpPr/>
            <p:nvPr/>
          </p:nvSpPr>
          <p:spPr>
            <a:xfrm>
              <a:off x="7461286" y="2457949"/>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수강목록</a:t>
              </a:r>
              <a:endParaRPr b="0" i="0" sz="1300" u="none" cap="none" strike="noStrike">
                <a:solidFill>
                  <a:srgbClr val="000000"/>
                </a:solidFill>
                <a:latin typeface="Malgun Gothic"/>
                <a:ea typeface="Malgun Gothic"/>
                <a:cs typeface="Malgun Gothic"/>
                <a:sym typeface="Malgun Gothic"/>
              </a:endParaRPr>
            </a:p>
          </p:txBody>
        </p:sp>
        <p:sp>
          <p:nvSpPr>
            <p:cNvPr id="430" name="Google Shape;430;g31609a59cc9_0_291"/>
            <p:cNvSpPr/>
            <p:nvPr/>
          </p:nvSpPr>
          <p:spPr>
            <a:xfrm>
              <a:off x="8534065" y="2446524"/>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수강신청</a:t>
              </a:r>
              <a:endParaRPr b="0" i="0" sz="1300" u="none" cap="none" strike="noStrike">
                <a:solidFill>
                  <a:srgbClr val="000000"/>
                </a:solidFill>
                <a:latin typeface="Malgun Gothic"/>
                <a:ea typeface="Malgun Gothic"/>
                <a:cs typeface="Malgun Gothic"/>
                <a:sym typeface="Malgun Gothic"/>
              </a:endParaRPr>
            </a:p>
          </p:txBody>
        </p:sp>
        <p:sp>
          <p:nvSpPr>
            <p:cNvPr id="431" name="Google Shape;431;g31609a59cc9_0_291"/>
            <p:cNvSpPr/>
            <p:nvPr/>
          </p:nvSpPr>
          <p:spPr>
            <a:xfrm>
              <a:off x="7461261" y="3785536"/>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이벤트</a:t>
              </a:r>
              <a:r>
                <a:rPr lang="ko-KR" sz="1300">
                  <a:solidFill>
                    <a:srgbClr val="000000"/>
                  </a:solidFill>
                  <a:latin typeface="Malgun Gothic"/>
                  <a:ea typeface="Malgun Gothic"/>
                  <a:cs typeface="Malgun Gothic"/>
                  <a:sym typeface="Malgun Gothic"/>
                </a:rPr>
                <a:t> 관리</a:t>
              </a:r>
              <a:endParaRPr b="0" i="0" sz="1300" u="none" cap="none" strike="noStrike">
                <a:solidFill>
                  <a:srgbClr val="000000"/>
                </a:solidFill>
                <a:latin typeface="Malgun Gothic"/>
                <a:ea typeface="Malgun Gothic"/>
                <a:cs typeface="Malgun Gothic"/>
                <a:sym typeface="Malgun Gothic"/>
              </a:endParaRPr>
            </a:p>
          </p:txBody>
        </p:sp>
        <p:sp>
          <p:nvSpPr>
            <p:cNvPr id="432" name="Google Shape;432;g31609a59cc9_0_291"/>
            <p:cNvSpPr/>
            <p:nvPr/>
          </p:nvSpPr>
          <p:spPr>
            <a:xfrm>
              <a:off x="7461261" y="5206289"/>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rtl="0" algn="ctr">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공지관리</a:t>
              </a:r>
              <a:endParaRPr b="0" i="0" sz="1300" u="none" cap="none" strike="noStrike">
                <a:solidFill>
                  <a:srgbClr val="000000"/>
                </a:solidFill>
                <a:latin typeface="Malgun Gothic"/>
                <a:ea typeface="Malgun Gothic"/>
                <a:cs typeface="Malgun Gothic"/>
                <a:sym typeface="Malgun Gothic"/>
              </a:endParaRPr>
            </a:p>
          </p:txBody>
        </p:sp>
        <p:sp>
          <p:nvSpPr>
            <p:cNvPr id="433" name="Google Shape;433;g31609a59cc9_0_291"/>
            <p:cNvSpPr/>
            <p:nvPr/>
          </p:nvSpPr>
          <p:spPr>
            <a:xfrm>
              <a:off x="7461261" y="4737570"/>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rtl="0" algn="ctr">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수강관리</a:t>
              </a:r>
              <a:endParaRPr b="0" i="0" sz="1300" u="none" cap="none" strike="noStrike">
                <a:solidFill>
                  <a:srgbClr val="000000"/>
                </a:solidFill>
                <a:latin typeface="Malgun Gothic"/>
                <a:ea typeface="Malgun Gothic"/>
                <a:cs typeface="Malgun Gothic"/>
                <a:sym typeface="Malgun Gothic"/>
              </a:endParaRPr>
            </a:p>
          </p:txBody>
        </p:sp>
        <p:sp>
          <p:nvSpPr>
            <p:cNvPr id="434" name="Google Shape;434;g31609a59cc9_0_291"/>
            <p:cNvSpPr/>
            <p:nvPr/>
          </p:nvSpPr>
          <p:spPr>
            <a:xfrm>
              <a:off x="7461261" y="4250573"/>
              <a:ext cx="915600" cy="2157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solidFill>
                    <a:srgbClr val="000000"/>
                  </a:solidFill>
                  <a:latin typeface="Malgun Gothic"/>
                  <a:ea typeface="Malgun Gothic"/>
                  <a:cs typeface="Malgun Gothic"/>
                  <a:sym typeface="Malgun Gothic"/>
                </a:rPr>
                <a:t>관리자 추가</a:t>
              </a:r>
              <a:endParaRPr b="0" i="0" sz="1300" u="none" cap="none" strike="noStrike">
                <a:solidFill>
                  <a:srgbClr val="000000"/>
                </a:solidFill>
                <a:latin typeface="Malgun Gothic"/>
                <a:ea typeface="Malgun Gothic"/>
                <a:cs typeface="Malgun Gothic"/>
                <a:sym typeface="Malgun Gothic"/>
              </a:endParaRPr>
            </a:p>
          </p:txBody>
        </p:sp>
        <p:sp>
          <p:nvSpPr>
            <p:cNvPr id="418" name="Google Shape;418;g31609a59cc9_0_291"/>
            <p:cNvSpPr/>
            <p:nvPr/>
          </p:nvSpPr>
          <p:spPr>
            <a:xfrm rot="875">
              <a:off x="2782893" y="4103266"/>
              <a:ext cx="1179000" cy="273300"/>
            </a:xfrm>
            <a:prstGeom prst="roundRect">
              <a:avLst>
                <a:gd fmla="val 41681" name="adj"/>
              </a:avLst>
            </a:prstGeom>
            <a:solidFill>
              <a:srgbClr val="1155CC"/>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b="1" lang="ko-KR" sz="1300">
                  <a:solidFill>
                    <a:srgbClr val="FFFFFF"/>
                  </a:solidFill>
                  <a:latin typeface="Malgun Gothic"/>
                  <a:ea typeface="Malgun Gothic"/>
                  <a:cs typeface="Malgun Gothic"/>
                  <a:sym typeface="Malgun Gothic"/>
                </a:rPr>
                <a:t>관리자 </a:t>
              </a:r>
              <a:r>
                <a:rPr b="1" i="0" lang="ko-KR" sz="1300" u="none" cap="none" strike="noStrike">
                  <a:solidFill>
                    <a:srgbClr val="FFFFFF"/>
                  </a:solidFill>
                  <a:latin typeface="Malgun Gothic"/>
                  <a:ea typeface="Malgun Gothic"/>
                  <a:cs typeface="Malgun Gothic"/>
                  <a:sym typeface="Malgun Gothic"/>
                </a:rPr>
                <a:t>페이지</a:t>
              </a:r>
              <a:endParaRPr b="1" i="0" sz="1300" u="none" cap="none" strike="noStrike">
                <a:solidFill>
                  <a:srgbClr val="FFFFFF"/>
                </a:solidFill>
                <a:latin typeface="Malgun Gothic"/>
                <a:ea typeface="Malgun Gothic"/>
                <a:cs typeface="Malgun Gothic"/>
                <a:sym typeface="Malgun Gothic"/>
              </a:endParaRPr>
            </a:p>
          </p:txBody>
        </p:sp>
        <p:cxnSp>
          <p:nvCxnSpPr>
            <p:cNvPr id="435" name="Google Shape;435;g31609a59cc9_0_291"/>
            <p:cNvCxnSpPr>
              <a:stCxn id="401" idx="3"/>
              <a:endCxn id="418" idx="0"/>
            </p:cNvCxnSpPr>
            <p:nvPr/>
          </p:nvCxnSpPr>
          <p:spPr>
            <a:xfrm>
              <a:off x="2846243" y="3549099"/>
              <a:ext cx="526200" cy="554100"/>
            </a:xfrm>
            <a:prstGeom prst="bentConnector2">
              <a:avLst/>
            </a:prstGeom>
            <a:noFill/>
            <a:ln cap="flat" cmpd="sng" w="9525">
              <a:solidFill>
                <a:srgbClr val="1F497D"/>
              </a:solidFill>
              <a:prstDash val="solid"/>
              <a:round/>
              <a:headEnd len="med" w="med" type="none"/>
              <a:tailEnd len="med" w="med" type="none"/>
            </a:ln>
          </p:spPr>
        </p:cxnSp>
      </p:grpSp>
      <p:sp>
        <p:nvSpPr>
          <p:cNvPr id="436" name="Google Shape;436;g31609a59cc9_0_291"/>
          <p:cNvSpPr/>
          <p:nvPr/>
        </p:nvSpPr>
        <p:spPr>
          <a:xfrm>
            <a:off x="10061700" y="2627237"/>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자유게시판</a:t>
            </a:r>
            <a:endParaRPr b="0" i="0" sz="1300" u="none" cap="none" strike="noStrike">
              <a:solidFill>
                <a:srgbClr val="000000"/>
              </a:solidFill>
              <a:latin typeface="Malgun Gothic"/>
              <a:ea typeface="Malgun Gothic"/>
              <a:cs typeface="Malgun Gothic"/>
              <a:sym typeface="Malgun Gothic"/>
            </a:endParaRPr>
          </a:p>
        </p:txBody>
      </p:sp>
      <p:sp>
        <p:nvSpPr>
          <p:cNvPr id="437" name="Google Shape;437;g31609a59cc9_0_291"/>
          <p:cNvSpPr/>
          <p:nvPr/>
        </p:nvSpPr>
        <p:spPr>
          <a:xfrm>
            <a:off x="10061692" y="5570504"/>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rtl="0" algn="ctr">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게시판관리</a:t>
            </a:r>
            <a:endParaRPr b="0" i="0" sz="1300" u="none" cap="none" strike="noStrike">
              <a:solidFill>
                <a:srgbClr val="000000"/>
              </a:solidFill>
              <a:latin typeface="Malgun Gothic"/>
              <a:ea typeface="Malgun Gothic"/>
              <a:cs typeface="Malgun Gothic"/>
              <a:sym typeface="Malgun Gothic"/>
            </a:endParaRPr>
          </a:p>
        </p:txBody>
      </p:sp>
      <p:sp>
        <p:nvSpPr>
          <p:cNvPr id="438" name="Google Shape;438;g31609a59cc9_0_291"/>
          <p:cNvSpPr/>
          <p:nvPr/>
        </p:nvSpPr>
        <p:spPr>
          <a:xfrm>
            <a:off x="10061710" y="650508"/>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게시글이벤트</a:t>
            </a:r>
            <a:endParaRPr b="0" i="0" sz="1300" u="none" cap="none" strike="noStrike">
              <a:solidFill>
                <a:srgbClr val="000000"/>
              </a:solidFill>
              <a:latin typeface="Malgun Gothic"/>
              <a:ea typeface="Malgun Gothic"/>
              <a:cs typeface="Malgun Gothic"/>
              <a:sym typeface="Malgun Gothic"/>
            </a:endParaRPr>
          </a:p>
        </p:txBody>
      </p:sp>
      <p:sp>
        <p:nvSpPr>
          <p:cNvPr id="439" name="Google Shape;439;g31609a59cc9_0_291"/>
          <p:cNvSpPr/>
          <p:nvPr/>
        </p:nvSpPr>
        <p:spPr>
          <a:xfrm>
            <a:off x="10061692" y="4345001"/>
            <a:ext cx="1190100" cy="278100"/>
          </a:xfrm>
          <a:prstGeom prst="roundRect">
            <a:avLst>
              <a:gd fmla="val 50000" name="adj"/>
            </a:avLst>
          </a:prstGeom>
          <a:solidFill>
            <a:srgbClr val="CFE2F3"/>
          </a:solidFill>
          <a:ln cap="flat" cmpd="sng" w="9525">
            <a:solidFill>
              <a:srgbClr val="1155CC"/>
            </a:solidFill>
            <a:prstDash val="solid"/>
            <a:round/>
            <a:headEnd len="sm" w="sm" type="none"/>
            <a:tailEnd len="sm" w="sm" type="none"/>
          </a:ln>
        </p:spPr>
        <p:txBody>
          <a:bodyPr anchorCtr="0" anchor="ctr" bIns="15500" lIns="15500" spcFirstLastPara="1" rIns="15500" wrap="square" tIns="15500">
            <a:noAutofit/>
          </a:bodyPr>
          <a:lstStyle/>
          <a:p>
            <a:pPr indent="0" lvl="0" marL="0" marR="0" rtl="0" algn="ctr">
              <a:lnSpc>
                <a:spcPct val="100000"/>
              </a:lnSpc>
              <a:spcBef>
                <a:spcPts val="0"/>
              </a:spcBef>
              <a:spcAft>
                <a:spcPts val="0"/>
              </a:spcAft>
              <a:buClr>
                <a:srgbClr val="000000"/>
              </a:buClr>
              <a:buSzPts val="900"/>
              <a:buFont typeface="Arial"/>
              <a:buNone/>
            </a:pPr>
            <a:r>
              <a:rPr lang="ko-KR" sz="1300">
                <a:latin typeface="Malgun Gothic"/>
                <a:ea typeface="Malgun Gothic"/>
                <a:cs typeface="Malgun Gothic"/>
                <a:sym typeface="Malgun Gothic"/>
              </a:rPr>
              <a:t>회원</a:t>
            </a:r>
            <a:r>
              <a:rPr lang="ko-KR" sz="1300">
                <a:solidFill>
                  <a:srgbClr val="000000"/>
                </a:solidFill>
                <a:latin typeface="Malgun Gothic"/>
                <a:ea typeface="Malgun Gothic"/>
                <a:cs typeface="Malgun Gothic"/>
                <a:sym typeface="Malgun Gothic"/>
              </a:rPr>
              <a:t> 관리</a:t>
            </a:r>
            <a:endParaRPr b="0" i="0" sz="1300" u="none" cap="none" strike="noStrike">
              <a:solidFill>
                <a:srgbClr val="000000"/>
              </a:solidFill>
              <a:latin typeface="Malgun Gothic"/>
              <a:ea typeface="Malgun Gothic"/>
              <a:cs typeface="Malgun Gothic"/>
              <a:sym typeface="Malgun Gothic"/>
            </a:endParaRPr>
          </a:p>
        </p:txBody>
      </p:sp>
      <p:grpSp>
        <p:nvGrpSpPr>
          <p:cNvPr id="440" name="Google Shape;440;g31609a59cc9_0_291"/>
          <p:cNvGrpSpPr/>
          <p:nvPr/>
        </p:nvGrpSpPr>
        <p:grpSpPr>
          <a:xfrm rot="10800000">
            <a:off x="-2" y="6568550"/>
            <a:ext cx="6525352" cy="291600"/>
            <a:chOff x="5666648" y="0"/>
            <a:chExt cx="6525352" cy="291600"/>
          </a:xfrm>
        </p:grpSpPr>
        <p:pic>
          <p:nvPicPr>
            <p:cNvPr id="441" name="Google Shape;441;g31609a59cc9_0_291"/>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442" name="Google Shape;442;g31609a59cc9_0_291"/>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443" name="Google Shape;443;g31609a59cc9_0_291"/>
          <p:cNvGrpSpPr/>
          <p:nvPr/>
        </p:nvGrpSpPr>
        <p:grpSpPr>
          <a:xfrm>
            <a:off x="5666648" y="0"/>
            <a:ext cx="6525352" cy="291600"/>
            <a:chOff x="5666648" y="0"/>
            <a:chExt cx="6525352" cy="291600"/>
          </a:xfrm>
        </p:grpSpPr>
        <p:pic>
          <p:nvPicPr>
            <p:cNvPr id="444" name="Google Shape;444;g31609a59cc9_0_291"/>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445" name="Google Shape;445;g31609a59cc9_0_291"/>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1609a59cc9_0_349"/>
          <p:cNvSpPr/>
          <p:nvPr/>
        </p:nvSpPr>
        <p:spPr>
          <a:xfrm>
            <a:off x="354725" y="1179838"/>
            <a:ext cx="11518500" cy="52446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31609a59cc9_0_349"/>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452" name="Google Shape;452;g31609a59cc9_0_349"/>
          <p:cNvGrpSpPr/>
          <p:nvPr/>
        </p:nvGrpSpPr>
        <p:grpSpPr>
          <a:xfrm>
            <a:off x="209551" y="228481"/>
            <a:ext cx="6373804" cy="585776"/>
            <a:chOff x="209551" y="228481"/>
            <a:chExt cx="6373804" cy="585776"/>
          </a:xfrm>
        </p:grpSpPr>
        <p:sp>
          <p:nvSpPr>
            <p:cNvPr id="453" name="Google Shape;453;g31609a59cc9_0_349"/>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4" name="Google Shape;454;g31609a59cc9_0_349"/>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455" name="Google Shape;455;g31609a59cc9_0_349"/>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456" name="Google Shape;456;g31609a59cc9_0_349"/>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피그마 템플릿</a:t>
            </a:r>
            <a:endParaRPr b="1" i="0" sz="1700" u="none" cap="none" strike="noStrike">
              <a:solidFill>
                <a:srgbClr val="4A86E8"/>
              </a:solidFill>
              <a:latin typeface="Noto Sans Symbols"/>
              <a:ea typeface="Noto Sans Symbols"/>
              <a:cs typeface="Noto Sans Symbols"/>
              <a:sym typeface="Noto Sans Symbols"/>
            </a:endParaRPr>
          </a:p>
        </p:txBody>
      </p:sp>
      <p:pic>
        <p:nvPicPr>
          <p:cNvPr id="457" name="Google Shape;457;g31609a59cc9_0_349"/>
          <p:cNvPicPr preferRelativeResize="0"/>
          <p:nvPr/>
        </p:nvPicPr>
        <p:blipFill>
          <a:blip r:embed="rId3">
            <a:alphaModFix/>
          </a:blip>
          <a:stretch>
            <a:fillRect/>
          </a:stretch>
        </p:blipFill>
        <p:spPr>
          <a:xfrm>
            <a:off x="1868925" y="1329025"/>
            <a:ext cx="8137776" cy="4921649"/>
          </a:xfrm>
          <a:prstGeom prst="rect">
            <a:avLst/>
          </a:prstGeom>
          <a:solidFill>
            <a:schemeClr val="lt1"/>
          </a:solidFill>
          <a:ln cap="flat" cmpd="sng" w="9525">
            <a:solidFill>
              <a:schemeClr val="lt1"/>
            </a:solidFill>
            <a:prstDash val="solid"/>
            <a:round/>
            <a:headEnd len="sm" w="sm" type="none"/>
            <a:tailEnd len="sm" w="sm" type="none"/>
          </a:ln>
        </p:spPr>
      </p:pic>
      <p:grpSp>
        <p:nvGrpSpPr>
          <p:cNvPr id="458" name="Google Shape;458;g31609a59cc9_0_349"/>
          <p:cNvGrpSpPr/>
          <p:nvPr/>
        </p:nvGrpSpPr>
        <p:grpSpPr>
          <a:xfrm rot="10800000">
            <a:off x="-2" y="6568550"/>
            <a:ext cx="6525352" cy="291600"/>
            <a:chOff x="5666648" y="0"/>
            <a:chExt cx="6525352" cy="291600"/>
          </a:xfrm>
        </p:grpSpPr>
        <p:pic>
          <p:nvPicPr>
            <p:cNvPr id="459" name="Google Shape;459;g31609a59cc9_0_349"/>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60" name="Google Shape;460;g31609a59cc9_0_349"/>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461" name="Google Shape;461;g31609a59cc9_0_349"/>
          <p:cNvGrpSpPr/>
          <p:nvPr/>
        </p:nvGrpSpPr>
        <p:grpSpPr>
          <a:xfrm>
            <a:off x="5666648" y="0"/>
            <a:ext cx="6525352" cy="291600"/>
            <a:chOff x="5666648" y="0"/>
            <a:chExt cx="6525352" cy="291600"/>
          </a:xfrm>
        </p:grpSpPr>
        <p:pic>
          <p:nvPicPr>
            <p:cNvPr id="462" name="Google Shape;462;g31609a59cc9_0_349"/>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63" name="Google Shape;463;g31609a59cc9_0_349"/>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31609a59cc9_0_366"/>
          <p:cNvSpPr/>
          <p:nvPr/>
        </p:nvSpPr>
        <p:spPr>
          <a:xfrm>
            <a:off x="583050" y="1303275"/>
            <a:ext cx="11025900" cy="50988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9" name="Google Shape;469;g31609a59cc9_0_366"/>
          <p:cNvGrpSpPr/>
          <p:nvPr/>
        </p:nvGrpSpPr>
        <p:grpSpPr>
          <a:xfrm>
            <a:off x="209551" y="228481"/>
            <a:ext cx="6373804" cy="585776"/>
            <a:chOff x="209551" y="228481"/>
            <a:chExt cx="6373804" cy="585776"/>
          </a:xfrm>
        </p:grpSpPr>
        <p:sp>
          <p:nvSpPr>
            <p:cNvPr id="470" name="Google Shape;470;g31609a59cc9_0_366"/>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1" name="Google Shape;471;g31609a59cc9_0_366"/>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472" name="Google Shape;472;g31609a59cc9_0_366"/>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473" name="Google Shape;473;g31609a59cc9_0_366"/>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ERD 데이터 모델링</a:t>
            </a:r>
            <a:endParaRPr b="1" i="0" sz="1700" u="none" cap="none" strike="noStrike">
              <a:solidFill>
                <a:srgbClr val="4A86E8"/>
              </a:solidFill>
              <a:latin typeface="Noto Sans Symbols"/>
              <a:ea typeface="Noto Sans Symbols"/>
              <a:cs typeface="Noto Sans Symbols"/>
              <a:sym typeface="Noto Sans Symbols"/>
            </a:endParaRPr>
          </a:p>
        </p:txBody>
      </p:sp>
      <p:pic>
        <p:nvPicPr>
          <p:cNvPr id="474" name="Google Shape;474;g31609a59cc9_0_366"/>
          <p:cNvPicPr preferRelativeResize="0"/>
          <p:nvPr/>
        </p:nvPicPr>
        <p:blipFill>
          <a:blip r:embed="rId3">
            <a:alphaModFix/>
          </a:blip>
          <a:stretch>
            <a:fillRect/>
          </a:stretch>
        </p:blipFill>
        <p:spPr>
          <a:xfrm>
            <a:off x="898313" y="1679075"/>
            <a:ext cx="10395379" cy="4463600"/>
          </a:xfrm>
          <a:prstGeom prst="rect">
            <a:avLst/>
          </a:prstGeom>
          <a:noFill/>
          <a:ln>
            <a:noFill/>
          </a:ln>
        </p:spPr>
      </p:pic>
      <p:grpSp>
        <p:nvGrpSpPr>
          <p:cNvPr id="475" name="Google Shape;475;g31609a59cc9_0_366"/>
          <p:cNvGrpSpPr/>
          <p:nvPr/>
        </p:nvGrpSpPr>
        <p:grpSpPr>
          <a:xfrm rot="10800000">
            <a:off x="-2" y="6568550"/>
            <a:ext cx="6525352" cy="291600"/>
            <a:chOff x="5666648" y="0"/>
            <a:chExt cx="6525352" cy="291600"/>
          </a:xfrm>
        </p:grpSpPr>
        <p:pic>
          <p:nvPicPr>
            <p:cNvPr id="476" name="Google Shape;476;g31609a59cc9_0_366"/>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77" name="Google Shape;477;g31609a59cc9_0_366"/>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478" name="Google Shape;478;g31609a59cc9_0_366"/>
          <p:cNvGrpSpPr/>
          <p:nvPr/>
        </p:nvGrpSpPr>
        <p:grpSpPr>
          <a:xfrm>
            <a:off x="5666648" y="0"/>
            <a:ext cx="6525352" cy="291600"/>
            <a:chOff x="5666648" y="0"/>
            <a:chExt cx="6525352" cy="291600"/>
          </a:xfrm>
        </p:grpSpPr>
        <p:pic>
          <p:nvPicPr>
            <p:cNvPr id="479" name="Google Shape;479;g31609a59cc9_0_366"/>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80" name="Google Shape;480;g31609a59cc9_0_366"/>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31609a59cc9_0_382"/>
          <p:cNvSpPr/>
          <p:nvPr/>
        </p:nvSpPr>
        <p:spPr>
          <a:xfrm>
            <a:off x="583050" y="1303275"/>
            <a:ext cx="11025900" cy="51258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6" name="Google Shape;486;g31609a59cc9_0_382"/>
          <p:cNvGrpSpPr/>
          <p:nvPr/>
        </p:nvGrpSpPr>
        <p:grpSpPr>
          <a:xfrm>
            <a:off x="209551" y="228481"/>
            <a:ext cx="6373804" cy="585776"/>
            <a:chOff x="209551" y="228481"/>
            <a:chExt cx="6373804" cy="585776"/>
          </a:xfrm>
        </p:grpSpPr>
        <p:sp>
          <p:nvSpPr>
            <p:cNvPr id="487" name="Google Shape;487;g31609a59cc9_0_382"/>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8" name="Google Shape;488;g31609a59cc9_0_382"/>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489" name="Google Shape;489;g31609a59cc9_0_382"/>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490" name="Google Shape;490;g31609a59cc9_0_382"/>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ERD 데이터 모델링</a:t>
            </a:r>
            <a:endParaRPr b="1" i="0" sz="1700" u="none" cap="none" strike="noStrike">
              <a:solidFill>
                <a:srgbClr val="4A86E8"/>
              </a:solidFill>
              <a:latin typeface="Noto Sans Symbols"/>
              <a:ea typeface="Noto Sans Symbols"/>
              <a:cs typeface="Noto Sans Symbols"/>
              <a:sym typeface="Noto Sans Symbols"/>
            </a:endParaRPr>
          </a:p>
        </p:txBody>
      </p:sp>
      <p:pic>
        <p:nvPicPr>
          <p:cNvPr id="491" name="Google Shape;491;g31609a59cc9_0_382"/>
          <p:cNvPicPr preferRelativeResize="0"/>
          <p:nvPr/>
        </p:nvPicPr>
        <p:blipFill>
          <a:blip r:embed="rId3">
            <a:alphaModFix/>
          </a:blip>
          <a:stretch>
            <a:fillRect/>
          </a:stretch>
        </p:blipFill>
        <p:spPr>
          <a:xfrm>
            <a:off x="1220025" y="1678875"/>
            <a:ext cx="9668024" cy="4464000"/>
          </a:xfrm>
          <a:prstGeom prst="rect">
            <a:avLst/>
          </a:prstGeom>
          <a:noFill/>
          <a:ln>
            <a:noFill/>
          </a:ln>
        </p:spPr>
      </p:pic>
      <p:grpSp>
        <p:nvGrpSpPr>
          <p:cNvPr id="492" name="Google Shape;492;g31609a59cc9_0_382"/>
          <p:cNvGrpSpPr/>
          <p:nvPr/>
        </p:nvGrpSpPr>
        <p:grpSpPr>
          <a:xfrm rot="10800000">
            <a:off x="-2" y="6568550"/>
            <a:ext cx="6525352" cy="291600"/>
            <a:chOff x="5666648" y="0"/>
            <a:chExt cx="6525352" cy="291600"/>
          </a:xfrm>
        </p:grpSpPr>
        <p:pic>
          <p:nvPicPr>
            <p:cNvPr id="493" name="Google Shape;493;g31609a59cc9_0_382"/>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94" name="Google Shape;494;g31609a59cc9_0_382"/>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495" name="Google Shape;495;g31609a59cc9_0_382"/>
          <p:cNvGrpSpPr/>
          <p:nvPr/>
        </p:nvGrpSpPr>
        <p:grpSpPr>
          <a:xfrm>
            <a:off x="5666648" y="0"/>
            <a:ext cx="6525352" cy="291600"/>
            <a:chOff x="5666648" y="0"/>
            <a:chExt cx="6525352" cy="291600"/>
          </a:xfrm>
        </p:grpSpPr>
        <p:pic>
          <p:nvPicPr>
            <p:cNvPr id="496" name="Google Shape;496;g31609a59cc9_0_382"/>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497" name="Google Shape;497;g31609a59cc9_0_382"/>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1609a59cc9_0_398"/>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31609a59cc9_0_398"/>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31609a59cc9_0_398"/>
          <p:cNvSpPr txBox="1"/>
          <p:nvPr/>
        </p:nvSpPr>
        <p:spPr>
          <a:xfrm>
            <a:off x="52590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rgbClr val="1155CC"/>
                </a:solidFill>
              </a:rPr>
              <a:t>수행결과 발표</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5" name="Google Shape;505;g31609a59cc9_0_398"/>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506" name="Google Shape;506;g31609a59cc9_0_398"/>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g31609a59cc9_0_398"/>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g31609a59cc9_0_398"/>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chemeClr val="lt1"/>
                </a:solidFill>
              </a:rPr>
              <a:t>3</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09" name="Google Shape;509;g31609a59cc9_0_398"/>
          <p:cNvSpPr txBox="1"/>
          <p:nvPr/>
        </p:nvSpPr>
        <p:spPr>
          <a:xfrm>
            <a:off x="4473875" y="3717176"/>
            <a:ext cx="6963900" cy="1923900"/>
          </a:xfrm>
          <a:prstGeom prst="rect">
            <a:avLst/>
          </a:prstGeom>
          <a:noFill/>
          <a:ln>
            <a:noFill/>
          </a:ln>
        </p:spPr>
        <p:txBody>
          <a:bodyPr anchorCtr="0" anchor="t" bIns="22850" lIns="45725" spcFirstLastPara="1" rIns="45725" wrap="square" tIns="22850">
            <a:spAutoFit/>
          </a:bodyPr>
          <a:lstStyle/>
          <a:p>
            <a:pPr indent="-342900" lvl="0" marL="457200" rtl="0" algn="l">
              <a:lnSpc>
                <a:spcPct val="150000"/>
              </a:lnSpc>
              <a:spcBef>
                <a:spcPts val="0"/>
              </a:spcBef>
              <a:spcAft>
                <a:spcPts val="0"/>
              </a:spcAft>
              <a:buClr>
                <a:srgbClr val="3C78D8"/>
              </a:buClr>
              <a:buSzPts val="1800"/>
              <a:buChar char="●"/>
            </a:pPr>
            <a:r>
              <a:rPr lang="ko-KR" sz="1800">
                <a:solidFill>
                  <a:srgbClr val="3C78D8"/>
                </a:solidFill>
              </a:rPr>
              <a:t>구현기능</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정보구조도</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피그마 템플릿</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ERD 데이터 모델링</a:t>
            </a:r>
            <a:endParaRPr sz="1800">
              <a:solidFill>
                <a:srgbClr val="3C78D8"/>
              </a:solidFil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pic>
        <p:nvPicPr>
          <p:cNvPr id="510" name="Google Shape;510;g31609a59cc9_0_398"/>
          <p:cNvPicPr preferRelativeResize="0"/>
          <p:nvPr/>
        </p:nvPicPr>
        <p:blipFill>
          <a:blip r:embed="rId3">
            <a:alphaModFix/>
          </a:blip>
          <a:stretch>
            <a:fillRect/>
          </a:stretch>
        </p:blipFill>
        <p:spPr>
          <a:xfrm>
            <a:off x="1386799" y="2377275"/>
            <a:ext cx="2421276" cy="2421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g31609a59cc9_0_410"/>
          <p:cNvGrpSpPr/>
          <p:nvPr/>
        </p:nvGrpSpPr>
        <p:grpSpPr>
          <a:xfrm rot="10800000">
            <a:off x="-2" y="6568550"/>
            <a:ext cx="6525352" cy="291600"/>
            <a:chOff x="5666648" y="0"/>
            <a:chExt cx="6525352" cy="291600"/>
          </a:xfrm>
        </p:grpSpPr>
        <p:pic>
          <p:nvPicPr>
            <p:cNvPr id="516" name="Google Shape;516;g31609a59cc9_0_410"/>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517" name="Google Shape;517;g31609a59cc9_0_410"/>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518" name="Google Shape;518;g31609a59cc9_0_410"/>
          <p:cNvGrpSpPr/>
          <p:nvPr/>
        </p:nvGrpSpPr>
        <p:grpSpPr>
          <a:xfrm>
            <a:off x="5666648" y="0"/>
            <a:ext cx="6525352" cy="291600"/>
            <a:chOff x="5666648" y="0"/>
            <a:chExt cx="6525352" cy="291600"/>
          </a:xfrm>
        </p:grpSpPr>
        <p:pic>
          <p:nvPicPr>
            <p:cNvPr id="519" name="Google Shape;519;g31609a59cc9_0_410"/>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520" name="Google Shape;520;g31609a59cc9_0_410"/>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521" name="Google Shape;521;g31609a59cc9_0_410"/>
          <p:cNvPicPr preferRelativeResize="0"/>
          <p:nvPr/>
        </p:nvPicPr>
        <p:blipFill>
          <a:blip r:embed="rId4">
            <a:alphaModFix/>
          </a:blip>
          <a:stretch>
            <a:fillRect/>
          </a:stretch>
        </p:blipFill>
        <p:spPr>
          <a:xfrm>
            <a:off x="6583350" y="3107913"/>
            <a:ext cx="5478575" cy="3246075"/>
          </a:xfrm>
          <a:prstGeom prst="rect">
            <a:avLst/>
          </a:prstGeom>
          <a:noFill/>
          <a:ln>
            <a:noFill/>
          </a:ln>
        </p:spPr>
      </p:pic>
      <p:pic>
        <p:nvPicPr>
          <p:cNvPr id="522" name="Google Shape;522;g31609a59cc9_0_410"/>
          <p:cNvPicPr preferRelativeResize="0"/>
          <p:nvPr/>
        </p:nvPicPr>
        <p:blipFill>
          <a:blip r:embed="rId5">
            <a:alphaModFix/>
          </a:blip>
          <a:stretch>
            <a:fillRect/>
          </a:stretch>
        </p:blipFill>
        <p:spPr>
          <a:xfrm>
            <a:off x="357875" y="1239600"/>
            <a:ext cx="6091274" cy="5012415"/>
          </a:xfrm>
          <a:prstGeom prst="rect">
            <a:avLst/>
          </a:prstGeom>
          <a:noFill/>
          <a:ln>
            <a:noFill/>
          </a:ln>
        </p:spPr>
      </p:pic>
      <p:sp>
        <p:nvSpPr>
          <p:cNvPr id="523" name="Google Shape;523;g31609a59cc9_0_410"/>
          <p:cNvSpPr/>
          <p:nvPr/>
        </p:nvSpPr>
        <p:spPr>
          <a:xfrm>
            <a:off x="579700" y="3686449"/>
            <a:ext cx="2045700" cy="4398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24" name="Google Shape;524;g31609a59cc9_0_410"/>
          <p:cNvCxnSpPr>
            <a:stCxn id="523" idx="3"/>
          </p:cNvCxnSpPr>
          <p:nvPr/>
        </p:nvCxnSpPr>
        <p:spPr>
          <a:xfrm flipH="1" rot="10800000">
            <a:off x="2625400" y="3809749"/>
            <a:ext cx="1124700" cy="96600"/>
          </a:xfrm>
          <a:prstGeom prst="straightConnector1">
            <a:avLst/>
          </a:prstGeom>
          <a:noFill/>
          <a:ln cap="flat" cmpd="sng" w="38100">
            <a:solidFill>
              <a:srgbClr val="0000FF"/>
            </a:solidFill>
            <a:prstDash val="solid"/>
            <a:round/>
            <a:headEnd len="sm" w="sm" type="none"/>
            <a:tailEnd len="med" w="med" type="triangle"/>
          </a:ln>
        </p:spPr>
      </p:cxnSp>
      <p:sp>
        <p:nvSpPr>
          <p:cNvPr id="525" name="Google Shape;525;g31609a59cc9_0_410"/>
          <p:cNvSpPr/>
          <p:nvPr/>
        </p:nvSpPr>
        <p:spPr>
          <a:xfrm>
            <a:off x="3838075" y="3462200"/>
            <a:ext cx="21984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31609a59cc9_0_410"/>
          <p:cNvSpPr txBox="1"/>
          <p:nvPr/>
        </p:nvSpPr>
        <p:spPr>
          <a:xfrm>
            <a:off x="3930525" y="3527025"/>
            <a:ext cx="2045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곧 마감되는 강의 확인 및 신청가능</a:t>
            </a:r>
            <a:endParaRPr/>
          </a:p>
        </p:txBody>
      </p:sp>
      <p:sp>
        <p:nvSpPr>
          <p:cNvPr id="527" name="Google Shape;527;g31609a59cc9_0_410"/>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528" name="Google Shape;528;g31609a59cc9_0_410"/>
          <p:cNvGrpSpPr/>
          <p:nvPr/>
        </p:nvGrpSpPr>
        <p:grpSpPr>
          <a:xfrm>
            <a:off x="209551" y="228481"/>
            <a:ext cx="6373804" cy="585776"/>
            <a:chOff x="209551" y="228481"/>
            <a:chExt cx="6373804" cy="585776"/>
          </a:xfrm>
        </p:grpSpPr>
        <p:sp>
          <p:nvSpPr>
            <p:cNvPr id="529" name="Google Shape;529;g31609a59cc9_0_410"/>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0" name="Google Shape;530;g31609a59cc9_0_410"/>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531" name="Google Shape;531;g31609a59cc9_0_410"/>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532" name="Google Shape;532;g31609a59cc9_0_410"/>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메인페이지</a:t>
            </a:r>
            <a:endParaRPr b="1" i="0" sz="1700" u="none" cap="none" strike="noStrike">
              <a:solidFill>
                <a:srgbClr val="4A86E8"/>
              </a:solidFill>
              <a:latin typeface="Noto Sans Symbols"/>
              <a:ea typeface="Noto Sans Symbols"/>
              <a:cs typeface="Noto Sans Symbols"/>
              <a:sym typeface="Noto Sans Symbols"/>
            </a:endParaRPr>
          </a:p>
        </p:txBody>
      </p:sp>
      <p:sp>
        <p:nvSpPr>
          <p:cNvPr id="533" name="Google Shape;533;g31609a59cc9_0_410"/>
          <p:cNvSpPr/>
          <p:nvPr/>
        </p:nvSpPr>
        <p:spPr>
          <a:xfrm>
            <a:off x="5945050" y="1239600"/>
            <a:ext cx="5040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34" name="Google Shape;534;g31609a59cc9_0_410"/>
          <p:cNvCxnSpPr>
            <a:stCxn id="533" idx="3"/>
            <a:endCxn id="535" idx="1"/>
          </p:cNvCxnSpPr>
          <p:nvPr/>
        </p:nvCxnSpPr>
        <p:spPr>
          <a:xfrm flipH="1" rot="10800000">
            <a:off x="6449050" y="956850"/>
            <a:ext cx="935100" cy="422700"/>
          </a:xfrm>
          <a:prstGeom prst="straightConnector1">
            <a:avLst/>
          </a:prstGeom>
          <a:noFill/>
          <a:ln cap="flat" cmpd="sng" w="38100">
            <a:solidFill>
              <a:srgbClr val="0000FF"/>
            </a:solidFill>
            <a:prstDash val="solid"/>
            <a:round/>
            <a:headEnd len="sm" w="sm" type="none"/>
            <a:tailEnd len="med" w="med" type="triangle"/>
          </a:ln>
        </p:spPr>
      </p:cxnSp>
      <p:sp>
        <p:nvSpPr>
          <p:cNvPr id="535" name="Google Shape;535;g31609a59cc9_0_410"/>
          <p:cNvSpPr/>
          <p:nvPr/>
        </p:nvSpPr>
        <p:spPr>
          <a:xfrm>
            <a:off x="7384025" y="575600"/>
            <a:ext cx="21363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31609a59cc9_0_410"/>
          <p:cNvSpPr txBox="1"/>
          <p:nvPr/>
        </p:nvSpPr>
        <p:spPr>
          <a:xfrm>
            <a:off x="7476475" y="640425"/>
            <a:ext cx="190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로그인 및 로그아웃, 마이페이지</a:t>
            </a:r>
            <a:endParaRPr/>
          </a:p>
        </p:txBody>
      </p:sp>
      <p:sp>
        <p:nvSpPr>
          <p:cNvPr id="537" name="Google Shape;537;g31609a59cc9_0_410"/>
          <p:cNvSpPr/>
          <p:nvPr/>
        </p:nvSpPr>
        <p:spPr>
          <a:xfrm>
            <a:off x="7881300" y="1902825"/>
            <a:ext cx="2136300" cy="8790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31609a59cc9_0_410"/>
          <p:cNvSpPr txBox="1"/>
          <p:nvPr/>
        </p:nvSpPr>
        <p:spPr>
          <a:xfrm>
            <a:off x="7991211" y="1977557"/>
            <a:ext cx="226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전 페이지의 헤더와 푸터는 동일</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31609a59cc9_0_437"/>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544" name="Google Shape;544;g31609a59cc9_0_437"/>
          <p:cNvGrpSpPr/>
          <p:nvPr/>
        </p:nvGrpSpPr>
        <p:grpSpPr>
          <a:xfrm>
            <a:off x="209551" y="228481"/>
            <a:ext cx="6373804" cy="585776"/>
            <a:chOff x="209551" y="228481"/>
            <a:chExt cx="6373804" cy="585776"/>
          </a:xfrm>
        </p:grpSpPr>
        <p:sp>
          <p:nvSpPr>
            <p:cNvPr id="545" name="Google Shape;545;g31609a59cc9_0_437"/>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6" name="Google Shape;546;g31609a59cc9_0_437"/>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547" name="Google Shape;547;g31609a59cc9_0_437"/>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548" name="Google Shape;548;g31609a59cc9_0_437"/>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로그인 / 회원가입</a:t>
            </a:r>
            <a:endParaRPr b="1" i="0" sz="1700" u="none" cap="none" strike="noStrike">
              <a:solidFill>
                <a:srgbClr val="4A86E8"/>
              </a:solidFill>
              <a:latin typeface="Noto Sans Symbols"/>
              <a:ea typeface="Noto Sans Symbols"/>
              <a:cs typeface="Noto Sans Symbols"/>
              <a:sym typeface="Noto Sans Symbols"/>
            </a:endParaRPr>
          </a:p>
        </p:txBody>
      </p:sp>
      <p:pic>
        <p:nvPicPr>
          <p:cNvPr id="549" name="Google Shape;549;g31609a59cc9_0_437"/>
          <p:cNvPicPr preferRelativeResize="0"/>
          <p:nvPr/>
        </p:nvPicPr>
        <p:blipFill>
          <a:blip r:embed="rId3">
            <a:alphaModFix/>
          </a:blip>
          <a:stretch>
            <a:fillRect/>
          </a:stretch>
        </p:blipFill>
        <p:spPr>
          <a:xfrm>
            <a:off x="209550" y="1784558"/>
            <a:ext cx="7456477" cy="3787842"/>
          </a:xfrm>
          <a:prstGeom prst="rect">
            <a:avLst/>
          </a:prstGeom>
          <a:solidFill>
            <a:schemeClr val="lt1"/>
          </a:solidFill>
          <a:ln cap="flat" cmpd="sng" w="9525">
            <a:solidFill>
              <a:schemeClr val="lt1"/>
            </a:solidFill>
            <a:prstDash val="solid"/>
            <a:round/>
            <a:headEnd len="sm" w="sm" type="none"/>
            <a:tailEnd len="sm" w="sm" type="none"/>
          </a:ln>
        </p:spPr>
      </p:pic>
      <p:pic>
        <p:nvPicPr>
          <p:cNvPr id="550" name="Google Shape;550;g31609a59cc9_0_437"/>
          <p:cNvPicPr preferRelativeResize="0"/>
          <p:nvPr/>
        </p:nvPicPr>
        <p:blipFill>
          <a:blip r:embed="rId4">
            <a:alphaModFix/>
          </a:blip>
          <a:stretch>
            <a:fillRect/>
          </a:stretch>
        </p:blipFill>
        <p:spPr>
          <a:xfrm>
            <a:off x="8164750" y="1784550"/>
            <a:ext cx="3893350" cy="3787850"/>
          </a:xfrm>
          <a:prstGeom prst="rect">
            <a:avLst/>
          </a:prstGeom>
          <a:solidFill>
            <a:schemeClr val="lt1"/>
          </a:solidFill>
          <a:ln cap="flat" cmpd="sng" w="9525">
            <a:solidFill>
              <a:schemeClr val="lt1"/>
            </a:solidFill>
            <a:prstDash val="solid"/>
            <a:round/>
            <a:headEnd len="sm" w="sm" type="none"/>
            <a:tailEnd len="sm" w="sm" type="none"/>
          </a:ln>
        </p:spPr>
      </p:pic>
      <p:sp>
        <p:nvSpPr>
          <p:cNvPr id="551" name="Google Shape;551;g31609a59cc9_0_437"/>
          <p:cNvSpPr/>
          <p:nvPr/>
        </p:nvSpPr>
        <p:spPr>
          <a:xfrm>
            <a:off x="7718588" y="3510725"/>
            <a:ext cx="393600" cy="585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2" name="Google Shape;552;g31609a59cc9_0_437"/>
          <p:cNvSpPr/>
          <p:nvPr/>
        </p:nvSpPr>
        <p:spPr>
          <a:xfrm>
            <a:off x="2124350" y="1398525"/>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g31609a59cc9_0_437"/>
          <p:cNvSpPr txBox="1"/>
          <p:nvPr/>
        </p:nvSpPr>
        <p:spPr>
          <a:xfrm>
            <a:off x="2216800" y="1463350"/>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클릭시 회원가입 페이지로 이동</a:t>
            </a:r>
            <a:endParaRPr/>
          </a:p>
        </p:txBody>
      </p:sp>
      <p:sp>
        <p:nvSpPr>
          <p:cNvPr id="554" name="Google Shape;554;g31609a59cc9_0_437"/>
          <p:cNvSpPr/>
          <p:nvPr/>
        </p:nvSpPr>
        <p:spPr>
          <a:xfrm>
            <a:off x="1435150" y="3056050"/>
            <a:ext cx="1178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55" name="Google Shape;555;g31609a59cc9_0_437"/>
          <p:cNvCxnSpPr>
            <a:stCxn id="554" idx="0"/>
          </p:cNvCxnSpPr>
          <p:nvPr/>
        </p:nvCxnSpPr>
        <p:spPr>
          <a:xfrm flipH="1" rot="10800000">
            <a:off x="2024200" y="2185750"/>
            <a:ext cx="462000" cy="870300"/>
          </a:xfrm>
          <a:prstGeom prst="straightConnector1">
            <a:avLst/>
          </a:prstGeom>
          <a:noFill/>
          <a:ln cap="flat" cmpd="sng" w="38100">
            <a:solidFill>
              <a:srgbClr val="0000FF"/>
            </a:solidFill>
            <a:prstDash val="solid"/>
            <a:round/>
            <a:headEnd len="sm" w="sm" type="none"/>
            <a:tailEnd len="med" w="med" type="triangle"/>
          </a:ln>
        </p:spPr>
      </p:cxnSp>
      <p:sp>
        <p:nvSpPr>
          <p:cNvPr id="556" name="Google Shape;556;g31609a59cc9_0_437"/>
          <p:cNvSpPr/>
          <p:nvPr/>
        </p:nvSpPr>
        <p:spPr>
          <a:xfrm>
            <a:off x="5182300" y="4775850"/>
            <a:ext cx="1178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57" name="Google Shape;557;g31609a59cc9_0_437"/>
          <p:cNvCxnSpPr>
            <a:stCxn id="556" idx="2"/>
          </p:cNvCxnSpPr>
          <p:nvPr/>
        </p:nvCxnSpPr>
        <p:spPr>
          <a:xfrm>
            <a:off x="5771350" y="5055750"/>
            <a:ext cx="734400" cy="590100"/>
          </a:xfrm>
          <a:prstGeom prst="straightConnector1">
            <a:avLst/>
          </a:prstGeom>
          <a:noFill/>
          <a:ln cap="flat" cmpd="sng" w="38100">
            <a:solidFill>
              <a:srgbClr val="0000FF"/>
            </a:solidFill>
            <a:prstDash val="solid"/>
            <a:round/>
            <a:headEnd len="sm" w="sm" type="none"/>
            <a:tailEnd len="med" w="med" type="triangle"/>
          </a:ln>
        </p:spPr>
      </p:cxnSp>
      <p:sp>
        <p:nvSpPr>
          <p:cNvPr id="558" name="Google Shape;558;g31609a59cc9_0_437"/>
          <p:cNvSpPr/>
          <p:nvPr/>
        </p:nvSpPr>
        <p:spPr>
          <a:xfrm>
            <a:off x="6037275" y="580595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31609a59cc9_0_437"/>
          <p:cNvSpPr txBox="1"/>
          <p:nvPr/>
        </p:nvSpPr>
        <p:spPr>
          <a:xfrm>
            <a:off x="6129725" y="5870775"/>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ID 찾기 가능</a:t>
            </a:r>
            <a:endParaRPr/>
          </a:p>
          <a:p>
            <a:pPr indent="0" lvl="0" marL="0" marR="0" rtl="0" algn="l">
              <a:lnSpc>
                <a:spcPct val="100000"/>
              </a:lnSpc>
              <a:spcBef>
                <a:spcPts val="0"/>
              </a:spcBef>
              <a:spcAft>
                <a:spcPts val="0"/>
              </a:spcAft>
              <a:buClr>
                <a:srgbClr val="000000"/>
              </a:buClr>
              <a:buSzPts val="900"/>
              <a:buFont typeface="Arial"/>
              <a:buNone/>
            </a:pPr>
            <a:r>
              <a:rPr lang="ko-KR"/>
              <a:t>PW 재발급 가능</a:t>
            </a:r>
            <a:endParaRPr/>
          </a:p>
        </p:txBody>
      </p:sp>
      <p:grpSp>
        <p:nvGrpSpPr>
          <p:cNvPr id="560" name="Google Shape;560;g31609a59cc9_0_437"/>
          <p:cNvGrpSpPr/>
          <p:nvPr/>
        </p:nvGrpSpPr>
        <p:grpSpPr>
          <a:xfrm rot="10800000">
            <a:off x="-2" y="6568550"/>
            <a:ext cx="6525352" cy="291600"/>
            <a:chOff x="5666648" y="0"/>
            <a:chExt cx="6525352" cy="291600"/>
          </a:xfrm>
        </p:grpSpPr>
        <p:pic>
          <p:nvPicPr>
            <p:cNvPr id="561" name="Google Shape;561;g31609a59cc9_0_43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562" name="Google Shape;562;g31609a59cc9_0_43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563" name="Google Shape;563;g31609a59cc9_0_437"/>
          <p:cNvGrpSpPr/>
          <p:nvPr/>
        </p:nvGrpSpPr>
        <p:grpSpPr>
          <a:xfrm>
            <a:off x="5666648" y="0"/>
            <a:ext cx="6525352" cy="291600"/>
            <a:chOff x="5666648" y="0"/>
            <a:chExt cx="6525352" cy="291600"/>
          </a:xfrm>
        </p:grpSpPr>
        <p:pic>
          <p:nvPicPr>
            <p:cNvPr id="564" name="Google Shape;564;g31609a59cc9_0_43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565" name="Google Shape;565;g31609a59cc9_0_43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
        <p:nvSpPr>
          <p:cNvPr id="566" name="Google Shape;566;g31609a59cc9_0_437"/>
          <p:cNvSpPr/>
          <p:nvPr/>
        </p:nvSpPr>
        <p:spPr>
          <a:xfrm>
            <a:off x="10848650" y="2314725"/>
            <a:ext cx="7389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sp>
        <p:nvSpPr>
          <p:cNvPr id="567" name="Google Shape;567;g31609a59cc9_0_437"/>
          <p:cNvSpPr/>
          <p:nvPr/>
        </p:nvSpPr>
        <p:spPr>
          <a:xfrm>
            <a:off x="9156025" y="656775"/>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DB와 연결되어 중복검사</a:t>
            </a:r>
            <a:endParaRPr b="0" i="0" sz="1400" u="none" cap="none" strike="noStrike">
              <a:solidFill>
                <a:srgbClr val="000000"/>
              </a:solidFill>
              <a:latin typeface="Arial"/>
              <a:ea typeface="Arial"/>
              <a:cs typeface="Arial"/>
              <a:sym typeface="Arial"/>
            </a:endParaRPr>
          </a:p>
        </p:txBody>
      </p:sp>
      <p:cxnSp>
        <p:nvCxnSpPr>
          <p:cNvPr id="568" name="Google Shape;568;g31609a59cc9_0_437"/>
          <p:cNvCxnSpPr>
            <a:endCxn id="567" idx="2"/>
          </p:cNvCxnSpPr>
          <p:nvPr/>
        </p:nvCxnSpPr>
        <p:spPr>
          <a:xfrm rot="10800000">
            <a:off x="10041475" y="1419375"/>
            <a:ext cx="1173600" cy="895500"/>
          </a:xfrm>
          <a:prstGeom prst="straightConnector1">
            <a:avLst/>
          </a:prstGeom>
          <a:noFill/>
          <a:ln cap="flat" cmpd="sng" w="38100">
            <a:solidFill>
              <a:srgbClr val="0000FF"/>
            </a:solidFill>
            <a:prstDash val="solid"/>
            <a:round/>
            <a:headEnd len="sm" w="sm" type="none"/>
            <a:tailEnd len="med" w="med" type="triangle"/>
          </a:ln>
        </p:spPr>
      </p:cxnSp>
      <p:sp>
        <p:nvSpPr>
          <p:cNvPr id="569" name="Google Shape;569;g31609a59cc9_0_437"/>
          <p:cNvSpPr/>
          <p:nvPr/>
        </p:nvSpPr>
        <p:spPr>
          <a:xfrm>
            <a:off x="9611725" y="5107850"/>
            <a:ext cx="7389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70" name="Google Shape;570;g31609a59cc9_0_437"/>
          <p:cNvCxnSpPr>
            <a:stCxn id="569" idx="2"/>
          </p:cNvCxnSpPr>
          <p:nvPr/>
        </p:nvCxnSpPr>
        <p:spPr>
          <a:xfrm flipH="1">
            <a:off x="9696475" y="5387750"/>
            <a:ext cx="284700" cy="279000"/>
          </a:xfrm>
          <a:prstGeom prst="straightConnector1">
            <a:avLst/>
          </a:prstGeom>
          <a:noFill/>
          <a:ln cap="flat" cmpd="sng" w="38100">
            <a:solidFill>
              <a:srgbClr val="0000FF"/>
            </a:solidFill>
            <a:prstDash val="solid"/>
            <a:round/>
            <a:headEnd len="sm" w="sm" type="none"/>
            <a:tailEnd len="med" w="med" type="triangle"/>
          </a:ln>
        </p:spPr>
      </p:cxnSp>
      <p:sp>
        <p:nvSpPr>
          <p:cNvPr id="571" name="Google Shape;571;g31609a59cc9_0_437"/>
          <p:cNvSpPr/>
          <p:nvPr/>
        </p:nvSpPr>
        <p:spPr>
          <a:xfrm>
            <a:off x="8260200" y="5739500"/>
            <a:ext cx="2399700" cy="8955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유효성 검사를 통해 </a:t>
            </a:r>
            <a:r>
              <a:rPr lang="ko-KR"/>
              <a:t>충족시</a:t>
            </a:r>
            <a:r>
              <a:rPr lang="ko-KR"/>
              <a:t> 회원가입 후 로그인 페이지로 이동</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31609a59cc9_0_563"/>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577" name="Google Shape;577;g31609a59cc9_0_563"/>
          <p:cNvGrpSpPr/>
          <p:nvPr/>
        </p:nvGrpSpPr>
        <p:grpSpPr>
          <a:xfrm>
            <a:off x="209551" y="228481"/>
            <a:ext cx="6373804" cy="585776"/>
            <a:chOff x="209551" y="228481"/>
            <a:chExt cx="6373804" cy="585776"/>
          </a:xfrm>
        </p:grpSpPr>
        <p:sp>
          <p:nvSpPr>
            <p:cNvPr id="578" name="Google Shape;578;g31609a59cc9_0_563"/>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9" name="Google Shape;579;g31609a59cc9_0_563"/>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580" name="Google Shape;580;g31609a59cc9_0_563"/>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581" name="Google Shape;581;g31609a59cc9_0_563"/>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수강목록</a:t>
            </a:r>
            <a:endParaRPr b="1" i="0" sz="1700" u="none" cap="none" strike="noStrike">
              <a:solidFill>
                <a:srgbClr val="4A86E8"/>
              </a:solidFill>
              <a:latin typeface="Noto Sans Symbols"/>
              <a:ea typeface="Noto Sans Symbols"/>
              <a:cs typeface="Noto Sans Symbols"/>
              <a:sym typeface="Noto Sans Symbols"/>
            </a:endParaRPr>
          </a:p>
        </p:txBody>
      </p:sp>
      <p:grpSp>
        <p:nvGrpSpPr>
          <p:cNvPr id="582" name="Google Shape;582;g31609a59cc9_0_563"/>
          <p:cNvGrpSpPr/>
          <p:nvPr/>
        </p:nvGrpSpPr>
        <p:grpSpPr>
          <a:xfrm rot="10800000">
            <a:off x="-2" y="6568550"/>
            <a:ext cx="6525352" cy="291600"/>
            <a:chOff x="5666648" y="0"/>
            <a:chExt cx="6525352" cy="291600"/>
          </a:xfrm>
        </p:grpSpPr>
        <p:pic>
          <p:nvPicPr>
            <p:cNvPr id="583" name="Google Shape;583;g31609a59cc9_0_56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584" name="Google Shape;584;g31609a59cc9_0_563"/>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585" name="Google Shape;585;g31609a59cc9_0_563"/>
          <p:cNvGrpSpPr/>
          <p:nvPr/>
        </p:nvGrpSpPr>
        <p:grpSpPr>
          <a:xfrm>
            <a:off x="5666648" y="0"/>
            <a:ext cx="6525352" cy="291600"/>
            <a:chOff x="5666648" y="0"/>
            <a:chExt cx="6525352" cy="291600"/>
          </a:xfrm>
        </p:grpSpPr>
        <p:pic>
          <p:nvPicPr>
            <p:cNvPr id="586" name="Google Shape;586;g31609a59cc9_0_56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587" name="Google Shape;587;g31609a59cc9_0_563"/>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588" name="Google Shape;588;g31609a59cc9_0_563"/>
          <p:cNvPicPr preferRelativeResize="0"/>
          <p:nvPr/>
        </p:nvPicPr>
        <p:blipFill>
          <a:blip r:embed="rId4">
            <a:alphaModFix/>
          </a:blip>
          <a:stretch>
            <a:fillRect/>
          </a:stretch>
        </p:blipFill>
        <p:spPr>
          <a:xfrm>
            <a:off x="657375" y="1198150"/>
            <a:ext cx="5925967" cy="5114400"/>
          </a:xfrm>
          <a:prstGeom prst="rect">
            <a:avLst/>
          </a:prstGeom>
          <a:noFill/>
          <a:ln>
            <a:noFill/>
          </a:ln>
        </p:spPr>
      </p:pic>
      <p:pic>
        <p:nvPicPr>
          <p:cNvPr id="589" name="Google Shape;589;g31609a59cc9_0_563"/>
          <p:cNvPicPr preferRelativeResize="0"/>
          <p:nvPr/>
        </p:nvPicPr>
        <p:blipFill>
          <a:blip r:embed="rId5">
            <a:alphaModFix/>
          </a:blip>
          <a:stretch>
            <a:fillRect/>
          </a:stretch>
        </p:blipFill>
        <p:spPr>
          <a:xfrm>
            <a:off x="7644451" y="764450"/>
            <a:ext cx="4319540" cy="5114400"/>
          </a:xfrm>
          <a:prstGeom prst="rect">
            <a:avLst/>
          </a:prstGeom>
          <a:noFill/>
          <a:ln>
            <a:noFill/>
          </a:ln>
        </p:spPr>
      </p:pic>
      <p:sp>
        <p:nvSpPr>
          <p:cNvPr id="590" name="Google Shape;590;g31609a59cc9_0_563"/>
          <p:cNvSpPr/>
          <p:nvPr/>
        </p:nvSpPr>
        <p:spPr>
          <a:xfrm>
            <a:off x="6816675" y="764450"/>
            <a:ext cx="1709100" cy="733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31609a59cc9_0_563"/>
          <p:cNvSpPr txBox="1"/>
          <p:nvPr/>
        </p:nvSpPr>
        <p:spPr>
          <a:xfrm>
            <a:off x="6964575" y="823250"/>
            <a:ext cx="1561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관리자로 접속시 </a:t>
            </a:r>
            <a:endParaRPr/>
          </a:p>
          <a:p>
            <a:pPr indent="0" lvl="0" marL="0" marR="0" rtl="0" algn="l">
              <a:lnSpc>
                <a:spcPct val="100000"/>
              </a:lnSpc>
              <a:spcBef>
                <a:spcPts val="0"/>
              </a:spcBef>
              <a:spcAft>
                <a:spcPts val="0"/>
              </a:spcAft>
              <a:buClr>
                <a:srgbClr val="000000"/>
              </a:buClr>
              <a:buSzPts val="900"/>
              <a:buFont typeface="Arial"/>
              <a:buNone/>
            </a:pPr>
            <a:r>
              <a:rPr lang="ko-KR"/>
              <a:t>강의 등록 가능</a:t>
            </a:r>
            <a:endParaRPr/>
          </a:p>
        </p:txBody>
      </p:sp>
      <p:sp>
        <p:nvSpPr>
          <p:cNvPr id="592" name="Google Shape;592;g31609a59cc9_0_563"/>
          <p:cNvSpPr/>
          <p:nvPr/>
        </p:nvSpPr>
        <p:spPr>
          <a:xfrm>
            <a:off x="5317725" y="1198150"/>
            <a:ext cx="609600" cy="2916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93" name="Google Shape;593;g31609a59cc9_0_563"/>
          <p:cNvCxnSpPr>
            <a:stCxn id="592" idx="3"/>
          </p:cNvCxnSpPr>
          <p:nvPr/>
        </p:nvCxnSpPr>
        <p:spPr>
          <a:xfrm flipH="1" rot="10800000">
            <a:off x="5927325" y="1326850"/>
            <a:ext cx="723600" cy="17100"/>
          </a:xfrm>
          <a:prstGeom prst="straightConnector1">
            <a:avLst/>
          </a:prstGeom>
          <a:noFill/>
          <a:ln cap="flat" cmpd="sng" w="38100">
            <a:solidFill>
              <a:srgbClr val="0000FF"/>
            </a:solidFill>
            <a:prstDash val="solid"/>
            <a:round/>
            <a:headEnd len="sm" w="sm" type="none"/>
            <a:tailEnd len="med" w="med" type="triangle"/>
          </a:ln>
        </p:spPr>
      </p:cxnSp>
      <p:sp>
        <p:nvSpPr>
          <p:cNvPr id="594" name="Google Shape;594;g31609a59cc9_0_563"/>
          <p:cNvSpPr/>
          <p:nvPr/>
        </p:nvSpPr>
        <p:spPr>
          <a:xfrm>
            <a:off x="6774550" y="3144150"/>
            <a:ext cx="1709100" cy="958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31609a59cc9_0_563"/>
          <p:cNvSpPr txBox="1"/>
          <p:nvPr/>
        </p:nvSpPr>
        <p:spPr>
          <a:xfrm>
            <a:off x="6890625" y="3159550"/>
            <a:ext cx="1561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접수 가능여부</a:t>
            </a:r>
            <a:endParaRPr/>
          </a:p>
          <a:p>
            <a:pPr indent="0" lvl="0" marL="0" marR="0" rtl="0" algn="l">
              <a:lnSpc>
                <a:spcPct val="100000"/>
              </a:lnSpc>
              <a:spcBef>
                <a:spcPts val="0"/>
              </a:spcBef>
              <a:spcAft>
                <a:spcPts val="0"/>
              </a:spcAft>
              <a:buClr>
                <a:srgbClr val="000000"/>
              </a:buClr>
              <a:buSzPts val="900"/>
              <a:buFont typeface="Arial"/>
              <a:buNone/>
            </a:pPr>
            <a:r>
              <a:rPr lang="ko-KR"/>
              <a:t>강의 정보</a:t>
            </a:r>
            <a:endParaRPr/>
          </a:p>
          <a:p>
            <a:pPr indent="0" lvl="0" marL="0" marR="0" rtl="0" algn="l">
              <a:lnSpc>
                <a:spcPct val="100000"/>
              </a:lnSpc>
              <a:spcBef>
                <a:spcPts val="0"/>
              </a:spcBef>
              <a:spcAft>
                <a:spcPts val="0"/>
              </a:spcAft>
              <a:buClr>
                <a:srgbClr val="000000"/>
              </a:buClr>
              <a:buSzPts val="900"/>
              <a:buFont typeface="Arial"/>
              <a:buNone/>
            </a:pPr>
            <a:r>
              <a:rPr lang="ko-KR"/>
              <a:t>클릭시 수강신청</a:t>
            </a:r>
            <a:endParaRPr/>
          </a:p>
        </p:txBody>
      </p:sp>
      <p:sp>
        <p:nvSpPr>
          <p:cNvPr id="596" name="Google Shape;596;g31609a59cc9_0_563"/>
          <p:cNvSpPr/>
          <p:nvPr/>
        </p:nvSpPr>
        <p:spPr>
          <a:xfrm>
            <a:off x="4599625" y="1622200"/>
            <a:ext cx="1761000" cy="23661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597" name="Google Shape;597;g31609a59cc9_0_563"/>
          <p:cNvCxnSpPr>
            <a:stCxn id="596" idx="3"/>
          </p:cNvCxnSpPr>
          <p:nvPr/>
        </p:nvCxnSpPr>
        <p:spPr>
          <a:xfrm>
            <a:off x="6360625" y="2805250"/>
            <a:ext cx="559500" cy="354300"/>
          </a:xfrm>
          <a:prstGeom prst="straightConnector1">
            <a:avLst/>
          </a:prstGeom>
          <a:noFill/>
          <a:ln cap="flat" cmpd="sng" w="38100">
            <a:solidFill>
              <a:srgbClr val="0000FF"/>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31609a59cc9_0_588"/>
          <p:cNvSpPr/>
          <p:nvPr/>
        </p:nvSpPr>
        <p:spPr>
          <a:xfrm>
            <a:off x="7718600" y="3510725"/>
            <a:ext cx="464100" cy="9852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03" name="Google Shape;603;g31609a59cc9_0_588"/>
          <p:cNvGrpSpPr/>
          <p:nvPr/>
        </p:nvGrpSpPr>
        <p:grpSpPr>
          <a:xfrm>
            <a:off x="5666648" y="0"/>
            <a:ext cx="6525352" cy="291600"/>
            <a:chOff x="5666648" y="0"/>
            <a:chExt cx="6525352" cy="291600"/>
          </a:xfrm>
        </p:grpSpPr>
        <p:pic>
          <p:nvPicPr>
            <p:cNvPr id="604" name="Google Shape;604;g31609a59cc9_0_588"/>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605" name="Google Shape;605;g31609a59cc9_0_588"/>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606" name="Google Shape;606;g31609a59cc9_0_588"/>
          <p:cNvPicPr preferRelativeResize="0"/>
          <p:nvPr/>
        </p:nvPicPr>
        <p:blipFill>
          <a:blip r:embed="rId4">
            <a:alphaModFix/>
          </a:blip>
          <a:stretch>
            <a:fillRect/>
          </a:stretch>
        </p:blipFill>
        <p:spPr>
          <a:xfrm>
            <a:off x="315175" y="1645300"/>
            <a:ext cx="7109349" cy="4712223"/>
          </a:xfrm>
          <a:prstGeom prst="rect">
            <a:avLst/>
          </a:prstGeom>
          <a:noFill/>
          <a:ln>
            <a:noFill/>
          </a:ln>
        </p:spPr>
      </p:pic>
      <p:sp>
        <p:nvSpPr>
          <p:cNvPr id="607" name="Google Shape;607;g31609a59cc9_0_588"/>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08" name="Google Shape;608;g31609a59cc9_0_588"/>
          <p:cNvGrpSpPr/>
          <p:nvPr/>
        </p:nvGrpSpPr>
        <p:grpSpPr>
          <a:xfrm>
            <a:off x="209551" y="228481"/>
            <a:ext cx="6373804" cy="585776"/>
            <a:chOff x="209551" y="228481"/>
            <a:chExt cx="6373804" cy="585776"/>
          </a:xfrm>
        </p:grpSpPr>
        <p:sp>
          <p:nvSpPr>
            <p:cNvPr id="609" name="Google Shape;609;g31609a59cc9_0_58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0" name="Google Shape;610;g31609a59cc9_0_58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11" name="Google Shape;611;g31609a59cc9_0_58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12" name="Google Shape;612;g31609a59cc9_0_588"/>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수강신청</a:t>
            </a:r>
            <a:endParaRPr b="1" i="0" sz="1700" u="none" cap="none" strike="noStrike">
              <a:solidFill>
                <a:srgbClr val="4A86E8"/>
              </a:solidFill>
              <a:latin typeface="Noto Sans Symbols"/>
              <a:ea typeface="Noto Sans Symbols"/>
              <a:cs typeface="Noto Sans Symbols"/>
              <a:sym typeface="Noto Sans Symbols"/>
            </a:endParaRPr>
          </a:p>
        </p:txBody>
      </p:sp>
      <p:sp>
        <p:nvSpPr>
          <p:cNvPr id="613" name="Google Shape;613;g31609a59cc9_0_588"/>
          <p:cNvSpPr/>
          <p:nvPr/>
        </p:nvSpPr>
        <p:spPr>
          <a:xfrm>
            <a:off x="5242525" y="5617125"/>
            <a:ext cx="2724600" cy="733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31609a59cc9_0_588"/>
          <p:cNvSpPr txBox="1"/>
          <p:nvPr/>
        </p:nvSpPr>
        <p:spPr>
          <a:xfrm>
            <a:off x="5334975" y="5681950"/>
            <a:ext cx="2724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접수 날짜와 보유 포인트등이</a:t>
            </a:r>
            <a:endParaRPr/>
          </a:p>
          <a:p>
            <a:pPr indent="0" lvl="0" marL="0" marR="0" rtl="0" algn="l">
              <a:lnSpc>
                <a:spcPct val="100000"/>
              </a:lnSpc>
              <a:spcBef>
                <a:spcPts val="0"/>
              </a:spcBef>
              <a:spcAft>
                <a:spcPts val="0"/>
              </a:spcAft>
              <a:buClr>
                <a:srgbClr val="000000"/>
              </a:buClr>
              <a:buSzPts val="900"/>
              <a:buFont typeface="Arial"/>
              <a:buNone/>
            </a:pPr>
            <a:r>
              <a:rPr lang="ko-KR"/>
              <a:t>충족할 경우 결제로 이동</a:t>
            </a:r>
            <a:endParaRPr/>
          </a:p>
        </p:txBody>
      </p:sp>
      <p:sp>
        <p:nvSpPr>
          <p:cNvPr id="615" name="Google Shape;615;g31609a59cc9_0_588"/>
          <p:cNvSpPr/>
          <p:nvPr/>
        </p:nvSpPr>
        <p:spPr>
          <a:xfrm>
            <a:off x="4810725" y="4857275"/>
            <a:ext cx="2523900" cy="4353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16" name="Google Shape;616;g31609a59cc9_0_588"/>
          <p:cNvCxnSpPr>
            <a:endCxn id="614" idx="0"/>
          </p:cNvCxnSpPr>
          <p:nvPr/>
        </p:nvCxnSpPr>
        <p:spPr>
          <a:xfrm>
            <a:off x="6096075" y="5292550"/>
            <a:ext cx="601200" cy="389400"/>
          </a:xfrm>
          <a:prstGeom prst="straightConnector1">
            <a:avLst/>
          </a:prstGeom>
          <a:noFill/>
          <a:ln cap="flat" cmpd="sng" w="38100">
            <a:solidFill>
              <a:srgbClr val="0000FF"/>
            </a:solidFill>
            <a:prstDash val="solid"/>
            <a:round/>
            <a:headEnd len="sm" w="sm" type="none"/>
            <a:tailEnd len="med" w="med" type="triangle"/>
          </a:ln>
        </p:spPr>
      </p:cxnSp>
      <p:sp>
        <p:nvSpPr>
          <p:cNvPr id="617" name="Google Shape;617;g31609a59cc9_0_588"/>
          <p:cNvSpPr/>
          <p:nvPr/>
        </p:nvSpPr>
        <p:spPr>
          <a:xfrm>
            <a:off x="5905075" y="1149350"/>
            <a:ext cx="2571600" cy="7332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31609a59cc9_0_588"/>
          <p:cNvSpPr txBox="1"/>
          <p:nvPr/>
        </p:nvSpPr>
        <p:spPr>
          <a:xfrm>
            <a:off x="6052975" y="1208150"/>
            <a:ext cx="2428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접수 기간으로 접수가능, 마감 알림</a:t>
            </a:r>
            <a:endParaRPr/>
          </a:p>
        </p:txBody>
      </p:sp>
      <p:sp>
        <p:nvSpPr>
          <p:cNvPr id="619" name="Google Shape;619;g31609a59cc9_0_588"/>
          <p:cNvSpPr/>
          <p:nvPr/>
        </p:nvSpPr>
        <p:spPr>
          <a:xfrm>
            <a:off x="4903375" y="2289450"/>
            <a:ext cx="784200" cy="307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20" name="Google Shape;620;g31609a59cc9_0_588"/>
          <p:cNvCxnSpPr>
            <a:stCxn id="619" idx="0"/>
          </p:cNvCxnSpPr>
          <p:nvPr/>
        </p:nvCxnSpPr>
        <p:spPr>
          <a:xfrm flipH="1" rot="10800000">
            <a:off x="5295475" y="2082150"/>
            <a:ext cx="609600" cy="207300"/>
          </a:xfrm>
          <a:prstGeom prst="straightConnector1">
            <a:avLst/>
          </a:prstGeom>
          <a:noFill/>
          <a:ln cap="flat" cmpd="sng" w="38100">
            <a:solidFill>
              <a:srgbClr val="0000FF"/>
            </a:solidFill>
            <a:prstDash val="solid"/>
            <a:round/>
            <a:headEnd len="sm" w="sm" type="none"/>
            <a:tailEnd len="med" w="med" type="triangle"/>
          </a:ln>
        </p:spPr>
      </p:cxnSp>
      <p:grpSp>
        <p:nvGrpSpPr>
          <p:cNvPr id="621" name="Google Shape;621;g31609a59cc9_0_588"/>
          <p:cNvGrpSpPr/>
          <p:nvPr/>
        </p:nvGrpSpPr>
        <p:grpSpPr>
          <a:xfrm rot="10800000">
            <a:off x="-2" y="6568550"/>
            <a:ext cx="6525352" cy="291600"/>
            <a:chOff x="5666648" y="0"/>
            <a:chExt cx="6525352" cy="291600"/>
          </a:xfrm>
        </p:grpSpPr>
        <p:pic>
          <p:nvPicPr>
            <p:cNvPr id="622" name="Google Shape;622;g31609a59cc9_0_588"/>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623" name="Google Shape;623;g31609a59cc9_0_588"/>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624" name="Google Shape;624;g31609a59cc9_0_588"/>
          <p:cNvPicPr preferRelativeResize="0"/>
          <p:nvPr/>
        </p:nvPicPr>
        <p:blipFill>
          <a:blip r:embed="rId5">
            <a:alphaModFix/>
          </a:blip>
          <a:stretch>
            <a:fillRect/>
          </a:stretch>
        </p:blipFill>
        <p:spPr>
          <a:xfrm>
            <a:off x="8525775" y="1417775"/>
            <a:ext cx="3405425" cy="48797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31609a59cc9_0_10"/>
          <p:cNvSpPr/>
          <p:nvPr/>
        </p:nvSpPr>
        <p:spPr>
          <a:xfrm>
            <a:off x="7148075" y="0"/>
            <a:ext cx="5043900" cy="6858000"/>
          </a:xfrm>
          <a:prstGeom prst="rect">
            <a:avLst/>
          </a:prstGeom>
          <a:solidFill>
            <a:srgbClr val="020202">
              <a:alpha val="337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600" u="none" cap="none" strike="noStrike">
              <a:solidFill>
                <a:srgbClr val="000000"/>
              </a:solidFill>
              <a:latin typeface="Arial"/>
              <a:ea typeface="Arial"/>
              <a:cs typeface="Arial"/>
              <a:sym typeface="Arial"/>
            </a:endParaRPr>
          </a:p>
        </p:txBody>
      </p:sp>
      <p:sp>
        <p:nvSpPr>
          <p:cNvPr id="101" name="Google Shape;101;g31609a59cc9_0_10"/>
          <p:cNvSpPr txBox="1"/>
          <p:nvPr/>
        </p:nvSpPr>
        <p:spPr>
          <a:xfrm>
            <a:off x="8166238" y="615563"/>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ko-KR" sz="2600" u="none" cap="none" strike="noStrike">
                <a:solidFill>
                  <a:schemeClr val="lt1"/>
                </a:solidFill>
                <a:latin typeface="Arial"/>
                <a:ea typeface="Arial"/>
                <a:cs typeface="Arial"/>
                <a:sym typeface="Arial"/>
              </a:rPr>
              <a:t>01  </a:t>
            </a:r>
            <a:r>
              <a:rPr lang="ko-KR" sz="2600">
                <a:solidFill>
                  <a:schemeClr val="lt1"/>
                </a:solidFill>
              </a:rPr>
              <a:t>프로젝트 개요</a:t>
            </a:r>
            <a:endParaRPr b="0" i="0" sz="2600" u="none" cap="none" strike="noStrike">
              <a:solidFill>
                <a:schemeClr val="lt1"/>
              </a:solidFill>
              <a:latin typeface="Arial"/>
              <a:ea typeface="Arial"/>
              <a:cs typeface="Arial"/>
              <a:sym typeface="Arial"/>
            </a:endParaRPr>
          </a:p>
        </p:txBody>
      </p:sp>
      <p:cxnSp>
        <p:nvCxnSpPr>
          <p:cNvPr id="102" name="Google Shape;102;g31609a59cc9_0_10"/>
          <p:cNvCxnSpPr/>
          <p:nvPr/>
        </p:nvCxnSpPr>
        <p:spPr>
          <a:xfrm>
            <a:off x="1314982" y="2650300"/>
            <a:ext cx="4634700" cy="0"/>
          </a:xfrm>
          <a:prstGeom prst="straightConnector1">
            <a:avLst/>
          </a:prstGeom>
          <a:noFill/>
          <a:ln cap="flat" cmpd="sng" w="19050">
            <a:solidFill>
              <a:schemeClr val="lt1"/>
            </a:solidFill>
            <a:prstDash val="solid"/>
            <a:miter lim="800000"/>
            <a:headEnd len="sm" w="sm" type="none"/>
            <a:tailEnd len="sm" w="sm" type="none"/>
          </a:ln>
        </p:spPr>
      </p:cxnSp>
      <p:cxnSp>
        <p:nvCxnSpPr>
          <p:cNvPr id="103" name="Google Shape;103;g31609a59cc9_0_10"/>
          <p:cNvCxnSpPr/>
          <p:nvPr/>
        </p:nvCxnSpPr>
        <p:spPr>
          <a:xfrm>
            <a:off x="1314982" y="4228203"/>
            <a:ext cx="4634700" cy="0"/>
          </a:xfrm>
          <a:prstGeom prst="straightConnector1">
            <a:avLst/>
          </a:prstGeom>
          <a:noFill/>
          <a:ln cap="flat" cmpd="sng" w="19050">
            <a:solidFill>
              <a:schemeClr val="lt1"/>
            </a:solidFill>
            <a:prstDash val="solid"/>
            <a:miter lim="800000"/>
            <a:headEnd len="sm" w="sm" type="none"/>
            <a:tailEnd len="sm" w="sm" type="none"/>
          </a:ln>
        </p:spPr>
      </p:cxnSp>
      <p:sp>
        <p:nvSpPr>
          <p:cNvPr id="104" name="Google Shape;104;g31609a59cc9_0_10"/>
          <p:cNvSpPr txBox="1"/>
          <p:nvPr/>
        </p:nvSpPr>
        <p:spPr>
          <a:xfrm>
            <a:off x="1901517" y="3116006"/>
            <a:ext cx="3520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chemeClr val="lt1"/>
                </a:solidFill>
                <a:latin typeface="Arial"/>
                <a:ea typeface="Arial"/>
                <a:cs typeface="Arial"/>
                <a:sym typeface="Arial"/>
              </a:rPr>
              <a:t>목 차</a:t>
            </a:r>
            <a:endParaRPr b="1" i="0" sz="1400" u="none" cap="none" strike="noStrike">
              <a:solidFill>
                <a:srgbClr val="000000"/>
              </a:solidFill>
              <a:latin typeface="Arial"/>
              <a:ea typeface="Arial"/>
              <a:cs typeface="Arial"/>
              <a:sym typeface="Arial"/>
            </a:endParaRPr>
          </a:p>
        </p:txBody>
      </p:sp>
      <p:sp>
        <p:nvSpPr>
          <p:cNvPr id="105" name="Google Shape;105;g31609a59cc9_0_10"/>
          <p:cNvSpPr txBox="1"/>
          <p:nvPr/>
        </p:nvSpPr>
        <p:spPr>
          <a:xfrm>
            <a:off x="8166238" y="1490913"/>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ko-KR" sz="2600" u="none" cap="none" strike="noStrike">
                <a:solidFill>
                  <a:schemeClr val="lt1"/>
                </a:solidFill>
                <a:latin typeface="Arial"/>
                <a:ea typeface="Arial"/>
                <a:cs typeface="Arial"/>
                <a:sym typeface="Arial"/>
              </a:rPr>
              <a:t>02  </a:t>
            </a:r>
            <a:r>
              <a:rPr lang="ko-KR" sz="2600">
                <a:solidFill>
                  <a:schemeClr val="lt1"/>
                </a:solidFill>
              </a:rPr>
              <a:t>프로젝트</a:t>
            </a:r>
            <a:r>
              <a:rPr b="0" i="0" lang="ko-KR" sz="2600" u="none" cap="none" strike="noStrike">
                <a:solidFill>
                  <a:schemeClr val="lt1"/>
                </a:solidFill>
                <a:latin typeface="Arial"/>
                <a:ea typeface="Arial"/>
                <a:cs typeface="Arial"/>
                <a:sym typeface="Arial"/>
              </a:rPr>
              <a:t> </a:t>
            </a:r>
            <a:r>
              <a:rPr lang="ko-KR" sz="2600">
                <a:solidFill>
                  <a:schemeClr val="lt1"/>
                </a:solidFill>
              </a:rPr>
              <a:t>구상</a:t>
            </a:r>
            <a:endParaRPr b="0" i="0" sz="2600" u="none" cap="none" strike="noStrike">
              <a:solidFill>
                <a:schemeClr val="lt1"/>
              </a:solidFill>
              <a:latin typeface="Arial"/>
              <a:ea typeface="Arial"/>
              <a:cs typeface="Arial"/>
              <a:sym typeface="Arial"/>
            </a:endParaRPr>
          </a:p>
        </p:txBody>
      </p:sp>
      <p:sp>
        <p:nvSpPr>
          <p:cNvPr id="106" name="Google Shape;106;g31609a59cc9_0_10"/>
          <p:cNvSpPr txBox="1"/>
          <p:nvPr/>
        </p:nvSpPr>
        <p:spPr>
          <a:xfrm>
            <a:off x="8166250" y="2366263"/>
            <a:ext cx="37803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b="0" i="0" lang="ko-KR" sz="2600" u="none" cap="none" strike="noStrike">
                <a:solidFill>
                  <a:schemeClr val="lt1"/>
                </a:solidFill>
                <a:latin typeface="Arial"/>
                <a:ea typeface="Arial"/>
                <a:cs typeface="Arial"/>
                <a:sym typeface="Arial"/>
              </a:rPr>
              <a:t>03  </a:t>
            </a:r>
            <a:r>
              <a:rPr lang="ko-KR" sz="2600">
                <a:solidFill>
                  <a:schemeClr val="lt1"/>
                </a:solidFill>
              </a:rPr>
              <a:t>수행결과 발표</a:t>
            </a:r>
            <a:endParaRPr b="0" i="0" sz="2600" u="none" cap="none" strike="noStrike">
              <a:solidFill>
                <a:schemeClr val="lt1"/>
              </a:solidFill>
              <a:latin typeface="Arial"/>
              <a:ea typeface="Arial"/>
              <a:cs typeface="Arial"/>
              <a:sym typeface="Arial"/>
            </a:endParaRPr>
          </a:p>
        </p:txBody>
      </p:sp>
      <p:sp>
        <p:nvSpPr>
          <p:cNvPr id="107" name="Google Shape;107;g31609a59cc9_0_10"/>
          <p:cNvSpPr txBox="1"/>
          <p:nvPr/>
        </p:nvSpPr>
        <p:spPr>
          <a:xfrm>
            <a:off x="8166238" y="5299863"/>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i="0" lang="ko-KR" sz="2600" u="none" cap="none" strike="noStrike">
                <a:solidFill>
                  <a:schemeClr val="lt1"/>
                </a:solidFill>
              </a:rPr>
              <a:t>0</a:t>
            </a:r>
            <a:r>
              <a:rPr lang="ko-KR" sz="2600">
                <a:solidFill>
                  <a:schemeClr val="lt1"/>
                </a:solidFill>
              </a:rPr>
              <a:t>6</a:t>
            </a:r>
            <a:r>
              <a:rPr i="0" lang="ko-KR" sz="2600" u="none" cap="none" strike="noStrike">
                <a:solidFill>
                  <a:schemeClr val="lt1"/>
                </a:solidFill>
              </a:rPr>
              <a:t>  </a:t>
            </a:r>
            <a:r>
              <a:rPr lang="ko-KR" sz="2600">
                <a:solidFill>
                  <a:schemeClr val="lt1"/>
                </a:solidFill>
              </a:rPr>
              <a:t>Q &amp; A</a:t>
            </a:r>
            <a:endParaRPr i="0" sz="2600" u="none" cap="none" strike="noStrike">
              <a:solidFill>
                <a:schemeClr val="lt1"/>
              </a:solidFill>
            </a:endParaRPr>
          </a:p>
        </p:txBody>
      </p:sp>
      <p:sp>
        <p:nvSpPr>
          <p:cNvPr id="108" name="Google Shape;108;g31609a59cc9_0_10"/>
          <p:cNvSpPr txBox="1"/>
          <p:nvPr/>
        </p:nvSpPr>
        <p:spPr>
          <a:xfrm>
            <a:off x="8166238" y="4292901"/>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i="0" lang="ko-KR" sz="2600" u="none" cap="none" strike="noStrike">
                <a:solidFill>
                  <a:schemeClr val="lt1"/>
                </a:solidFill>
              </a:rPr>
              <a:t>0</a:t>
            </a:r>
            <a:r>
              <a:rPr lang="ko-KR" sz="2600">
                <a:solidFill>
                  <a:schemeClr val="lt1"/>
                </a:solidFill>
              </a:rPr>
              <a:t>5</a:t>
            </a:r>
            <a:r>
              <a:rPr i="0" lang="ko-KR" sz="2600" u="none" cap="none" strike="noStrike">
                <a:solidFill>
                  <a:schemeClr val="lt1"/>
                </a:solidFill>
              </a:rPr>
              <a:t>  </a:t>
            </a:r>
            <a:r>
              <a:rPr lang="ko-KR" sz="2600">
                <a:solidFill>
                  <a:schemeClr val="lt1"/>
                </a:solidFill>
              </a:rPr>
              <a:t>프로젝트 후기</a:t>
            </a:r>
            <a:endParaRPr i="0" sz="2600" u="none" cap="none" strike="noStrike">
              <a:solidFill>
                <a:schemeClr val="lt1"/>
              </a:solidFill>
            </a:endParaRPr>
          </a:p>
        </p:txBody>
      </p:sp>
      <p:sp>
        <p:nvSpPr>
          <p:cNvPr id="109" name="Google Shape;109;g31609a59cc9_0_10"/>
          <p:cNvSpPr txBox="1"/>
          <p:nvPr/>
        </p:nvSpPr>
        <p:spPr>
          <a:xfrm>
            <a:off x="8166238" y="3317825"/>
            <a:ext cx="2933400" cy="585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4800"/>
              <a:buFont typeface="Arial"/>
              <a:buNone/>
            </a:pPr>
            <a:r>
              <a:rPr i="0" lang="ko-KR" sz="2600" u="none" cap="none" strike="noStrike">
                <a:solidFill>
                  <a:schemeClr val="lt1"/>
                </a:solidFill>
              </a:rPr>
              <a:t>0</a:t>
            </a:r>
            <a:r>
              <a:rPr lang="ko-KR" sz="2600">
                <a:solidFill>
                  <a:schemeClr val="lt1"/>
                </a:solidFill>
              </a:rPr>
              <a:t>4</a:t>
            </a:r>
            <a:r>
              <a:rPr i="0" lang="ko-KR" sz="2600" u="none" cap="none" strike="noStrike">
                <a:solidFill>
                  <a:schemeClr val="lt1"/>
                </a:solidFill>
              </a:rPr>
              <a:t>  </a:t>
            </a:r>
            <a:r>
              <a:rPr lang="ko-KR" sz="2600">
                <a:solidFill>
                  <a:schemeClr val="lt1"/>
                </a:solidFill>
              </a:rPr>
              <a:t>보완 수정사항</a:t>
            </a:r>
            <a:endParaRPr i="0" sz="2600" u="none" cap="none" strike="noStrike">
              <a:solidFill>
                <a:schemeClr val="lt1"/>
              </a:solidFill>
            </a:endParaRPr>
          </a:p>
        </p:txBody>
      </p:sp>
      <p:grpSp>
        <p:nvGrpSpPr>
          <p:cNvPr id="110" name="Google Shape;110;g31609a59cc9_0_10"/>
          <p:cNvGrpSpPr/>
          <p:nvPr/>
        </p:nvGrpSpPr>
        <p:grpSpPr>
          <a:xfrm>
            <a:off x="56470" y="6143798"/>
            <a:ext cx="12079075" cy="667015"/>
            <a:chOff x="122062" y="5855212"/>
            <a:chExt cx="13139427" cy="726121"/>
          </a:xfrm>
        </p:grpSpPr>
        <p:grpSp>
          <p:nvGrpSpPr>
            <p:cNvPr id="111" name="Google Shape;111;g31609a59cc9_0_10"/>
            <p:cNvGrpSpPr/>
            <p:nvPr/>
          </p:nvGrpSpPr>
          <p:grpSpPr>
            <a:xfrm>
              <a:off x="122062" y="5855212"/>
              <a:ext cx="4215315" cy="726121"/>
              <a:chOff x="122066" y="4845692"/>
              <a:chExt cx="12182991" cy="2098617"/>
            </a:xfrm>
          </p:grpSpPr>
          <p:grpSp>
            <p:nvGrpSpPr>
              <p:cNvPr descr="트레일러" id="112" name="Google Shape;112;g31609a59cc9_0_10"/>
              <p:cNvGrpSpPr/>
              <p:nvPr/>
            </p:nvGrpSpPr>
            <p:grpSpPr>
              <a:xfrm>
                <a:off x="122066" y="5799610"/>
                <a:ext cx="2045843" cy="1144699"/>
                <a:chOff x="5784928" y="3580678"/>
                <a:chExt cx="2045843" cy="1144699"/>
              </a:xfrm>
            </p:grpSpPr>
            <p:sp>
              <p:nvSpPr>
                <p:cNvPr id="113" name="Google Shape;113;g31609a59cc9_0_10"/>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 name="Google Shape;114;g31609a59cc9_0_10"/>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 name="Google Shape;115;g31609a59cc9_0_10"/>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116" name="Google Shape;116;g31609a59cc9_0_10"/>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117" name="Google Shape;117;g31609a59cc9_0_10"/>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118" name="Google Shape;118;g31609a59cc9_0_10"/>
              <p:cNvGrpSpPr/>
              <p:nvPr/>
            </p:nvGrpSpPr>
            <p:grpSpPr>
              <a:xfrm>
                <a:off x="2451362" y="4845692"/>
                <a:ext cx="1373174" cy="2098615"/>
                <a:chOff x="6563952" y="3540014"/>
                <a:chExt cx="1373174" cy="2098615"/>
              </a:xfrm>
            </p:grpSpPr>
            <p:sp>
              <p:nvSpPr>
                <p:cNvPr id="119" name="Google Shape;119;g31609a59cc9_0_10"/>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0" name="Google Shape;120;g31609a59cc9_0_10"/>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1" name="Google Shape;121;g31609a59cc9_0_10"/>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 name="Google Shape;122;g31609a59cc9_0_10"/>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3" name="Google Shape;123;g31609a59cc9_0_10"/>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124" name="Google Shape;124;g31609a59cc9_0_10"/>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125" name="Google Shape;125;g31609a59cc9_0_10"/>
              <p:cNvGrpSpPr/>
              <p:nvPr/>
            </p:nvGrpSpPr>
            <p:grpSpPr>
              <a:xfrm>
                <a:off x="6534704" y="4901151"/>
                <a:ext cx="1598868" cy="2043157"/>
                <a:chOff x="6755506" y="3867912"/>
                <a:chExt cx="1598868" cy="2043157"/>
              </a:xfrm>
            </p:grpSpPr>
            <p:sp>
              <p:nvSpPr>
                <p:cNvPr id="126" name="Google Shape;126;g31609a59cc9_0_10"/>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7" name="Google Shape;127;g31609a59cc9_0_10"/>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128" name="Google Shape;128;g31609a59cc9_0_10"/>
            <p:cNvGrpSpPr/>
            <p:nvPr/>
          </p:nvGrpSpPr>
          <p:grpSpPr>
            <a:xfrm>
              <a:off x="4584118" y="5855212"/>
              <a:ext cx="4215315" cy="726121"/>
              <a:chOff x="122066" y="4845692"/>
              <a:chExt cx="12182991" cy="2098617"/>
            </a:xfrm>
          </p:grpSpPr>
          <p:grpSp>
            <p:nvGrpSpPr>
              <p:cNvPr descr="트레일러" id="129" name="Google Shape;129;g31609a59cc9_0_10"/>
              <p:cNvGrpSpPr/>
              <p:nvPr/>
            </p:nvGrpSpPr>
            <p:grpSpPr>
              <a:xfrm>
                <a:off x="122066" y="5799610"/>
                <a:ext cx="2045843" cy="1144699"/>
                <a:chOff x="5784928" y="3580678"/>
                <a:chExt cx="2045843" cy="1144699"/>
              </a:xfrm>
            </p:grpSpPr>
            <p:sp>
              <p:nvSpPr>
                <p:cNvPr id="130" name="Google Shape;130;g31609a59cc9_0_10"/>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g31609a59cc9_0_10"/>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2" name="Google Shape;132;g31609a59cc9_0_10"/>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133" name="Google Shape;133;g31609a59cc9_0_10"/>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134" name="Google Shape;134;g31609a59cc9_0_10"/>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135" name="Google Shape;135;g31609a59cc9_0_10"/>
              <p:cNvGrpSpPr/>
              <p:nvPr/>
            </p:nvGrpSpPr>
            <p:grpSpPr>
              <a:xfrm>
                <a:off x="2451362" y="4845692"/>
                <a:ext cx="1373174" cy="2098615"/>
                <a:chOff x="6563952" y="3540014"/>
                <a:chExt cx="1373174" cy="2098615"/>
              </a:xfrm>
            </p:grpSpPr>
            <p:sp>
              <p:nvSpPr>
                <p:cNvPr id="136" name="Google Shape;136;g31609a59cc9_0_10"/>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7" name="Google Shape;137;g31609a59cc9_0_10"/>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 name="Google Shape;138;g31609a59cc9_0_10"/>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9" name="Google Shape;139;g31609a59cc9_0_10"/>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 name="Google Shape;140;g31609a59cc9_0_10"/>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141" name="Google Shape;141;g31609a59cc9_0_10"/>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142" name="Google Shape;142;g31609a59cc9_0_10"/>
              <p:cNvGrpSpPr/>
              <p:nvPr/>
            </p:nvGrpSpPr>
            <p:grpSpPr>
              <a:xfrm>
                <a:off x="6534704" y="4901151"/>
                <a:ext cx="1598868" cy="2043157"/>
                <a:chOff x="6755506" y="3867912"/>
                <a:chExt cx="1598868" cy="2043157"/>
              </a:xfrm>
            </p:grpSpPr>
            <p:sp>
              <p:nvSpPr>
                <p:cNvPr id="143" name="Google Shape;143;g31609a59cc9_0_10"/>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g31609a59cc9_0_10"/>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145" name="Google Shape;145;g31609a59cc9_0_10"/>
            <p:cNvGrpSpPr/>
            <p:nvPr/>
          </p:nvGrpSpPr>
          <p:grpSpPr>
            <a:xfrm>
              <a:off x="9046174" y="5855212"/>
              <a:ext cx="4215315" cy="726121"/>
              <a:chOff x="122066" y="4845692"/>
              <a:chExt cx="12182991" cy="2098617"/>
            </a:xfrm>
          </p:grpSpPr>
          <p:grpSp>
            <p:nvGrpSpPr>
              <p:cNvPr descr="트레일러" id="146" name="Google Shape;146;g31609a59cc9_0_10"/>
              <p:cNvGrpSpPr/>
              <p:nvPr/>
            </p:nvGrpSpPr>
            <p:grpSpPr>
              <a:xfrm>
                <a:off x="122066" y="5799610"/>
                <a:ext cx="2045843" cy="1144699"/>
                <a:chOff x="5784928" y="3580678"/>
                <a:chExt cx="2045843" cy="1144699"/>
              </a:xfrm>
            </p:grpSpPr>
            <p:sp>
              <p:nvSpPr>
                <p:cNvPr id="147" name="Google Shape;147;g31609a59cc9_0_10"/>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g31609a59cc9_0_10"/>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9" name="Google Shape;149;g31609a59cc9_0_10"/>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150" name="Google Shape;150;g31609a59cc9_0_10"/>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151" name="Google Shape;151;g31609a59cc9_0_10"/>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152" name="Google Shape;152;g31609a59cc9_0_10"/>
              <p:cNvGrpSpPr/>
              <p:nvPr/>
            </p:nvGrpSpPr>
            <p:grpSpPr>
              <a:xfrm>
                <a:off x="2451362" y="4845692"/>
                <a:ext cx="1373174" cy="2098615"/>
                <a:chOff x="6563952" y="3540014"/>
                <a:chExt cx="1373174" cy="2098615"/>
              </a:xfrm>
            </p:grpSpPr>
            <p:sp>
              <p:nvSpPr>
                <p:cNvPr id="153" name="Google Shape;153;g31609a59cc9_0_10"/>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4" name="Google Shape;154;g31609a59cc9_0_10"/>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 name="Google Shape;155;g31609a59cc9_0_10"/>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6" name="Google Shape;156;g31609a59cc9_0_10"/>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7" name="Google Shape;157;g31609a59cc9_0_10"/>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158" name="Google Shape;158;g31609a59cc9_0_10"/>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159" name="Google Shape;159;g31609a59cc9_0_10"/>
              <p:cNvGrpSpPr/>
              <p:nvPr/>
            </p:nvGrpSpPr>
            <p:grpSpPr>
              <a:xfrm>
                <a:off x="6534704" y="4901151"/>
                <a:ext cx="1598868" cy="2043157"/>
                <a:chOff x="6755506" y="3867912"/>
                <a:chExt cx="1598868" cy="2043157"/>
              </a:xfrm>
            </p:grpSpPr>
            <p:sp>
              <p:nvSpPr>
                <p:cNvPr id="160" name="Google Shape;160;g31609a59cc9_0_10"/>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 name="Google Shape;161;g31609a59cc9_0_10"/>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cxnSp>
        <p:nvCxnSpPr>
          <p:cNvPr id="162" name="Google Shape;162;g31609a59cc9_0_10"/>
          <p:cNvCxnSpPr/>
          <p:nvPr/>
        </p:nvCxnSpPr>
        <p:spPr>
          <a:xfrm>
            <a:off x="7815263" y="4082241"/>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3" name="Google Shape;163;g31609a59cc9_0_10"/>
          <p:cNvCxnSpPr/>
          <p:nvPr/>
        </p:nvCxnSpPr>
        <p:spPr>
          <a:xfrm>
            <a:off x="7815263" y="1289591"/>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4" name="Google Shape;164;g31609a59cc9_0_10"/>
          <p:cNvCxnSpPr/>
          <p:nvPr/>
        </p:nvCxnSpPr>
        <p:spPr>
          <a:xfrm>
            <a:off x="7815263" y="2218966"/>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5" name="Google Shape;165;g31609a59cc9_0_10"/>
          <p:cNvCxnSpPr/>
          <p:nvPr/>
        </p:nvCxnSpPr>
        <p:spPr>
          <a:xfrm>
            <a:off x="7815263" y="3140216"/>
            <a:ext cx="3467400" cy="0"/>
          </a:xfrm>
          <a:prstGeom prst="straightConnector1">
            <a:avLst/>
          </a:prstGeom>
          <a:noFill/>
          <a:ln cap="flat" cmpd="sng" w="9525">
            <a:solidFill>
              <a:schemeClr val="lt1"/>
            </a:solidFill>
            <a:prstDash val="dash"/>
            <a:miter lim="800000"/>
            <a:headEnd len="sm" w="sm" type="none"/>
            <a:tailEnd len="sm" w="sm" type="none"/>
          </a:ln>
        </p:spPr>
      </p:cxnSp>
      <p:cxnSp>
        <p:nvCxnSpPr>
          <p:cNvPr id="166" name="Google Shape;166;g31609a59cc9_0_10"/>
          <p:cNvCxnSpPr/>
          <p:nvPr/>
        </p:nvCxnSpPr>
        <p:spPr>
          <a:xfrm>
            <a:off x="7899238" y="5088566"/>
            <a:ext cx="3467400" cy="0"/>
          </a:xfrm>
          <a:prstGeom prst="straightConnector1">
            <a:avLst/>
          </a:prstGeom>
          <a:noFill/>
          <a:ln cap="flat" cmpd="sng" w="9525">
            <a:solidFill>
              <a:schemeClr val="lt1"/>
            </a:solidFill>
            <a:prstDash val="dash"/>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31609a59cc9_0_614"/>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30" name="Google Shape;630;g31609a59cc9_0_614"/>
          <p:cNvGrpSpPr/>
          <p:nvPr/>
        </p:nvGrpSpPr>
        <p:grpSpPr>
          <a:xfrm>
            <a:off x="209551" y="228481"/>
            <a:ext cx="6373804" cy="585776"/>
            <a:chOff x="209551" y="228481"/>
            <a:chExt cx="6373804" cy="585776"/>
          </a:xfrm>
        </p:grpSpPr>
        <p:sp>
          <p:nvSpPr>
            <p:cNvPr id="631" name="Google Shape;631;g31609a59cc9_0_614"/>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2" name="Google Shape;632;g31609a59cc9_0_614"/>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33" name="Google Shape;633;g31609a59cc9_0_614"/>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34" name="Google Shape;634;g31609a59cc9_0_614"/>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마이페이지</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35" name="Google Shape;635;g31609a59cc9_0_614"/>
          <p:cNvGrpSpPr/>
          <p:nvPr/>
        </p:nvGrpSpPr>
        <p:grpSpPr>
          <a:xfrm rot="10800000">
            <a:off x="-2" y="6568550"/>
            <a:ext cx="6525352" cy="291600"/>
            <a:chOff x="5666648" y="0"/>
            <a:chExt cx="6525352" cy="291600"/>
          </a:xfrm>
        </p:grpSpPr>
        <p:pic>
          <p:nvPicPr>
            <p:cNvPr id="636" name="Google Shape;636;g31609a59cc9_0_6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637" name="Google Shape;637;g31609a59cc9_0_6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638" name="Google Shape;638;g31609a59cc9_0_614"/>
          <p:cNvGrpSpPr/>
          <p:nvPr/>
        </p:nvGrpSpPr>
        <p:grpSpPr>
          <a:xfrm>
            <a:off x="5666648" y="0"/>
            <a:ext cx="6525352" cy="291600"/>
            <a:chOff x="5666648" y="0"/>
            <a:chExt cx="6525352" cy="291600"/>
          </a:xfrm>
        </p:grpSpPr>
        <p:pic>
          <p:nvPicPr>
            <p:cNvPr id="639" name="Google Shape;639;g31609a59cc9_0_6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640" name="Google Shape;640;g31609a59cc9_0_6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641" name="Google Shape;641;g31609a59cc9_0_614"/>
          <p:cNvPicPr preferRelativeResize="0"/>
          <p:nvPr/>
        </p:nvPicPr>
        <p:blipFill>
          <a:blip r:embed="rId4">
            <a:alphaModFix/>
          </a:blip>
          <a:stretch>
            <a:fillRect/>
          </a:stretch>
        </p:blipFill>
        <p:spPr>
          <a:xfrm>
            <a:off x="209550" y="1301750"/>
            <a:ext cx="5911449" cy="5114400"/>
          </a:xfrm>
          <a:prstGeom prst="rect">
            <a:avLst/>
          </a:prstGeom>
          <a:noFill/>
          <a:ln>
            <a:noFill/>
          </a:ln>
        </p:spPr>
      </p:pic>
      <p:pic>
        <p:nvPicPr>
          <p:cNvPr id="642" name="Google Shape;642;g31609a59cc9_0_614"/>
          <p:cNvPicPr preferRelativeResize="0"/>
          <p:nvPr/>
        </p:nvPicPr>
        <p:blipFill>
          <a:blip r:embed="rId5">
            <a:alphaModFix/>
          </a:blip>
          <a:stretch>
            <a:fillRect/>
          </a:stretch>
        </p:blipFill>
        <p:spPr>
          <a:xfrm>
            <a:off x="6273399" y="1301750"/>
            <a:ext cx="5766201" cy="2192683"/>
          </a:xfrm>
          <a:prstGeom prst="rect">
            <a:avLst/>
          </a:prstGeom>
          <a:noFill/>
          <a:ln>
            <a:noFill/>
          </a:ln>
        </p:spPr>
      </p:pic>
      <p:pic>
        <p:nvPicPr>
          <p:cNvPr id="643" name="Google Shape;643;g31609a59cc9_0_614"/>
          <p:cNvPicPr preferRelativeResize="0"/>
          <p:nvPr/>
        </p:nvPicPr>
        <p:blipFill>
          <a:blip r:embed="rId6">
            <a:alphaModFix/>
          </a:blip>
          <a:stretch>
            <a:fillRect/>
          </a:stretch>
        </p:blipFill>
        <p:spPr>
          <a:xfrm>
            <a:off x="6273399" y="3677733"/>
            <a:ext cx="5766201" cy="2273283"/>
          </a:xfrm>
          <a:prstGeom prst="rect">
            <a:avLst/>
          </a:prstGeom>
          <a:noFill/>
          <a:ln>
            <a:noFill/>
          </a:ln>
        </p:spPr>
      </p:pic>
      <p:sp>
        <p:nvSpPr>
          <p:cNvPr id="644" name="Google Shape;644;g31609a59cc9_0_614"/>
          <p:cNvSpPr/>
          <p:nvPr/>
        </p:nvSpPr>
        <p:spPr>
          <a:xfrm>
            <a:off x="10377075" y="3166351"/>
            <a:ext cx="1817100" cy="6864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수강취소 버튼 클릭 시 환불 및 취소</a:t>
            </a:r>
            <a:endParaRPr b="0" i="0" sz="1400" u="none" cap="none" strike="noStrike">
              <a:solidFill>
                <a:srgbClr val="000000"/>
              </a:solidFill>
              <a:latin typeface="Arial"/>
              <a:ea typeface="Arial"/>
              <a:cs typeface="Arial"/>
              <a:sym typeface="Arial"/>
            </a:endParaRPr>
          </a:p>
        </p:txBody>
      </p:sp>
      <p:sp>
        <p:nvSpPr>
          <p:cNvPr id="645" name="Google Shape;645;g31609a59cc9_0_614"/>
          <p:cNvSpPr/>
          <p:nvPr/>
        </p:nvSpPr>
        <p:spPr>
          <a:xfrm>
            <a:off x="10377075" y="2628150"/>
            <a:ext cx="609600" cy="3540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46" name="Google Shape;646;g31609a59cc9_0_614"/>
          <p:cNvCxnSpPr/>
          <p:nvPr/>
        </p:nvCxnSpPr>
        <p:spPr>
          <a:xfrm>
            <a:off x="10551650" y="2982150"/>
            <a:ext cx="602400" cy="160800"/>
          </a:xfrm>
          <a:prstGeom prst="straightConnector1">
            <a:avLst/>
          </a:prstGeom>
          <a:noFill/>
          <a:ln cap="flat" cmpd="sng" w="38100">
            <a:solidFill>
              <a:srgbClr val="0000FF"/>
            </a:solidFill>
            <a:prstDash val="solid"/>
            <a:round/>
            <a:headEnd len="sm" w="sm" type="none"/>
            <a:tailEnd len="med" w="med" type="triangle"/>
          </a:ln>
        </p:spPr>
      </p:cxnSp>
      <p:sp>
        <p:nvSpPr>
          <p:cNvPr id="647" name="Google Shape;647;g31609a59cc9_0_614"/>
          <p:cNvSpPr/>
          <p:nvPr/>
        </p:nvSpPr>
        <p:spPr>
          <a:xfrm>
            <a:off x="2860475" y="5911600"/>
            <a:ext cx="609600" cy="3540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48" name="Google Shape;648;g31609a59cc9_0_614"/>
          <p:cNvCxnSpPr/>
          <p:nvPr/>
        </p:nvCxnSpPr>
        <p:spPr>
          <a:xfrm flipH="1" rot="10800000">
            <a:off x="3470075" y="5793700"/>
            <a:ext cx="668400" cy="214500"/>
          </a:xfrm>
          <a:prstGeom prst="straightConnector1">
            <a:avLst/>
          </a:prstGeom>
          <a:noFill/>
          <a:ln cap="flat" cmpd="sng" w="38100">
            <a:solidFill>
              <a:srgbClr val="0000FF"/>
            </a:solidFill>
            <a:prstDash val="solid"/>
            <a:round/>
            <a:headEnd len="sm" w="sm" type="none"/>
            <a:tailEnd len="med" w="med" type="triangle"/>
          </a:ln>
        </p:spPr>
      </p:cxnSp>
      <p:sp>
        <p:nvSpPr>
          <p:cNvPr id="649" name="Google Shape;649;g31609a59cc9_0_614"/>
          <p:cNvSpPr/>
          <p:nvPr/>
        </p:nvSpPr>
        <p:spPr>
          <a:xfrm>
            <a:off x="4138475" y="5225200"/>
            <a:ext cx="1340100" cy="6864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ko-KR"/>
              <a:t>기입되어있는 정보들로 수정</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31609a59cc9_0_469"/>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55" name="Google Shape;655;g31609a59cc9_0_469"/>
          <p:cNvGrpSpPr/>
          <p:nvPr/>
        </p:nvGrpSpPr>
        <p:grpSpPr>
          <a:xfrm>
            <a:off x="209551" y="228481"/>
            <a:ext cx="6373804" cy="585776"/>
            <a:chOff x="209551" y="228481"/>
            <a:chExt cx="6373804" cy="585776"/>
          </a:xfrm>
        </p:grpSpPr>
        <p:sp>
          <p:nvSpPr>
            <p:cNvPr id="656" name="Google Shape;656;g31609a59cc9_0_469"/>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7" name="Google Shape;657;g31609a59cc9_0_469"/>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58" name="Google Shape;658;g31609a59cc9_0_469"/>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59" name="Google Shape;659;g31609a59cc9_0_469"/>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게시판</a:t>
            </a:r>
            <a:endParaRPr b="1" i="0" sz="1700" u="none" cap="none" strike="noStrike">
              <a:solidFill>
                <a:srgbClr val="4A86E8"/>
              </a:solidFill>
              <a:latin typeface="Noto Sans Symbols"/>
              <a:ea typeface="Noto Sans Symbols"/>
              <a:cs typeface="Noto Sans Symbols"/>
              <a:sym typeface="Noto Sans Symbols"/>
            </a:endParaRPr>
          </a:p>
        </p:txBody>
      </p:sp>
      <p:pic>
        <p:nvPicPr>
          <p:cNvPr id="660" name="Google Shape;660;g31609a59cc9_0_469"/>
          <p:cNvPicPr preferRelativeResize="0"/>
          <p:nvPr/>
        </p:nvPicPr>
        <p:blipFill>
          <a:blip r:embed="rId3">
            <a:alphaModFix/>
          </a:blip>
          <a:stretch>
            <a:fillRect/>
          </a:stretch>
        </p:blipFill>
        <p:spPr>
          <a:xfrm>
            <a:off x="639117" y="1247450"/>
            <a:ext cx="4923933" cy="5235675"/>
          </a:xfrm>
          <a:prstGeom prst="rect">
            <a:avLst/>
          </a:prstGeom>
          <a:solidFill>
            <a:schemeClr val="lt1"/>
          </a:solidFill>
          <a:ln cap="flat" cmpd="sng" w="9525">
            <a:solidFill>
              <a:schemeClr val="lt1"/>
            </a:solidFill>
            <a:prstDash val="solid"/>
            <a:round/>
            <a:headEnd len="sm" w="sm" type="none"/>
            <a:tailEnd len="sm" w="sm" type="none"/>
          </a:ln>
        </p:spPr>
      </p:pic>
      <p:pic>
        <p:nvPicPr>
          <p:cNvPr id="661" name="Google Shape;661;g31609a59cc9_0_469"/>
          <p:cNvPicPr preferRelativeResize="0"/>
          <p:nvPr/>
        </p:nvPicPr>
        <p:blipFill>
          <a:blip r:embed="rId4">
            <a:alphaModFix/>
          </a:blip>
          <a:stretch>
            <a:fillRect/>
          </a:stretch>
        </p:blipFill>
        <p:spPr>
          <a:xfrm>
            <a:off x="6199600" y="420675"/>
            <a:ext cx="5697325" cy="6062451"/>
          </a:xfrm>
          <a:prstGeom prst="rect">
            <a:avLst/>
          </a:prstGeom>
          <a:noFill/>
          <a:ln>
            <a:noFill/>
          </a:ln>
        </p:spPr>
      </p:pic>
      <p:cxnSp>
        <p:nvCxnSpPr>
          <p:cNvPr id="662" name="Google Shape;662;g31609a59cc9_0_469"/>
          <p:cNvCxnSpPr/>
          <p:nvPr/>
        </p:nvCxnSpPr>
        <p:spPr>
          <a:xfrm flipH="1" rot="10800000">
            <a:off x="5153600" y="3190800"/>
            <a:ext cx="1248600" cy="165000"/>
          </a:xfrm>
          <a:prstGeom prst="straightConnector1">
            <a:avLst/>
          </a:prstGeom>
          <a:noFill/>
          <a:ln cap="flat" cmpd="sng" w="28575">
            <a:solidFill>
              <a:schemeClr val="dk2"/>
            </a:solidFill>
            <a:prstDash val="solid"/>
            <a:round/>
            <a:headEnd len="med" w="med" type="none"/>
            <a:tailEnd len="med" w="med" type="triangle"/>
          </a:ln>
        </p:spPr>
      </p:cxnSp>
      <p:sp>
        <p:nvSpPr>
          <p:cNvPr id="663" name="Google Shape;663;g31609a59cc9_0_469"/>
          <p:cNvSpPr/>
          <p:nvPr/>
        </p:nvSpPr>
        <p:spPr>
          <a:xfrm>
            <a:off x="4242225" y="35585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31609a59cc9_0_469"/>
          <p:cNvSpPr txBox="1"/>
          <p:nvPr/>
        </p:nvSpPr>
        <p:spPr>
          <a:xfrm>
            <a:off x="4334675" y="420675"/>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제목과 내용으로</a:t>
            </a:r>
            <a:endParaRPr/>
          </a:p>
          <a:p>
            <a:pPr indent="0" lvl="0" marL="0" marR="0" rtl="0" algn="l">
              <a:lnSpc>
                <a:spcPct val="100000"/>
              </a:lnSpc>
              <a:spcBef>
                <a:spcPts val="0"/>
              </a:spcBef>
              <a:spcAft>
                <a:spcPts val="0"/>
              </a:spcAft>
              <a:buClr>
                <a:srgbClr val="000000"/>
              </a:buClr>
              <a:buSzPts val="900"/>
              <a:buFont typeface="Arial"/>
              <a:buNone/>
            </a:pPr>
            <a:r>
              <a:rPr lang="ko-KR"/>
              <a:t>검색 가능</a:t>
            </a:r>
            <a:endParaRPr/>
          </a:p>
        </p:txBody>
      </p:sp>
      <p:sp>
        <p:nvSpPr>
          <p:cNvPr id="665" name="Google Shape;665;g31609a59cc9_0_469"/>
          <p:cNvSpPr/>
          <p:nvPr/>
        </p:nvSpPr>
        <p:spPr>
          <a:xfrm>
            <a:off x="1305300" y="1678225"/>
            <a:ext cx="33816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66" name="Google Shape;666;g31609a59cc9_0_469"/>
          <p:cNvCxnSpPr/>
          <p:nvPr/>
        </p:nvCxnSpPr>
        <p:spPr>
          <a:xfrm flipH="1" rot="10800000">
            <a:off x="4686900" y="1284450"/>
            <a:ext cx="337500" cy="538800"/>
          </a:xfrm>
          <a:prstGeom prst="straightConnector1">
            <a:avLst/>
          </a:prstGeom>
          <a:noFill/>
          <a:ln cap="flat" cmpd="sng" w="38100">
            <a:solidFill>
              <a:srgbClr val="0000FF"/>
            </a:solidFill>
            <a:prstDash val="solid"/>
            <a:round/>
            <a:headEnd len="sm" w="sm" type="none"/>
            <a:tailEnd len="med" w="med" type="triangle"/>
          </a:ln>
        </p:spPr>
      </p:cxnSp>
      <p:sp>
        <p:nvSpPr>
          <p:cNvPr id="667" name="Google Shape;667;g31609a59cc9_0_469"/>
          <p:cNvSpPr/>
          <p:nvPr/>
        </p:nvSpPr>
        <p:spPr>
          <a:xfrm>
            <a:off x="4242225" y="530560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g31609a59cc9_0_469"/>
          <p:cNvSpPr txBox="1"/>
          <p:nvPr/>
        </p:nvSpPr>
        <p:spPr>
          <a:xfrm>
            <a:off x="4334675" y="5370425"/>
            <a:ext cx="1678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10개씩 5페이지로</a:t>
            </a:r>
            <a:endParaRPr/>
          </a:p>
          <a:p>
            <a:pPr indent="0" lvl="0" marL="0" marR="0" rtl="0" algn="l">
              <a:lnSpc>
                <a:spcPct val="100000"/>
              </a:lnSpc>
              <a:spcBef>
                <a:spcPts val="0"/>
              </a:spcBef>
              <a:spcAft>
                <a:spcPts val="0"/>
              </a:spcAft>
              <a:buClr>
                <a:srgbClr val="000000"/>
              </a:buClr>
              <a:buSzPts val="900"/>
              <a:buFont typeface="Arial"/>
              <a:buNone/>
            </a:pPr>
            <a:r>
              <a:rPr lang="ko-KR"/>
              <a:t>나누어 페이징구현</a:t>
            </a:r>
            <a:endParaRPr/>
          </a:p>
        </p:txBody>
      </p:sp>
      <p:sp>
        <p:nvSpPr>
          <p:cNvPr id="669" name="Google Shape;669;g31609a59cc9_0_469"/>
          <p:cNvSpPr/>
          <p:nvPr/>
        </p:nvSpPr>
        <p:spPr>
          <a:xfrm>
            <a:off x="2299825" y="6026425"/>
            <a:ext cx="1595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70" name="Google Shape;670;g31609a59cc9_0_469"/>
          <p:cNvCxnSpPr/>
          <p:nvPr/>
        </p:nvCxnSpPr>
        <p:spPr>
          <a:xfrm flipH="1" rot="10800000">
            <a:off x="3894975" y="5976750"/>
            <a:ext cx="466500" cy="194700"/>
          </a:xfrm>
          <a:prstGeom prst="straightConnector1">
            <a:avLst/>
          </a:prstGeom>
          <a:noFill/>
          <a:ln cap="flat" cmpd="sng" w="38100">
            <a:solidFill>
              <a:srgbClr val="0000FF"/>
            </a:solidFill>
            <a:prstDash val="solid"/>
            <a:round/>
            <a:headEnd len="sm" w="sm" type="none"/>
            <a:tailEnd len="med" w="med" type="triangle"/>
          </a:ln>
        </p:spPr>
      </p:cxnSp>
      <p:grpSp>
        <p:nvGrpSpPr>
          <p:cNvPr id="671" name="Google Shape;671;g31609a59cc9_0_469"/>
          <p:cNvGrpSpPr/>
          <p:nvPr/>
        </p:nvGrpSpPr>
        <p:grpSpPr>
          <a:xfrm rot="10800000">
            <a:off x="-2" y="6568550"/>
            <a:ext cx="6525352" cy="291600"/>
            <a:chOff x="5666648" y="0"/>
            <a:chExt cx="6525352" cy="291600"/>
          </a:xfrm>
        </p:grpSpPr>
        <p:pic>
          <p:nvPicPr>
            <p:cNvPr id="672" name="Google Shape;672;g31609a59cc9_0_469"/>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73" name="Google Shape;673;g31609a59cc9_0_469"/>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674" name="Google Shape;674;g31609a59cc9_0_469"/>
          <p:cNvGrpSpPr/>
          <p:nvPr/>
        </p:nvGrpSpPr>
        <p:grpSpPr>
          <a:xfrm>
            <a:off x="5666648" y="0"/>
            <a:ext cx="6525352" cy="291600"/>
            <a:chOff x="5666648" y="0"/>
            <a:chExt cx="6525352" cy="291600"/>
          </a:xfrm>
        </p:grpSpPr>
        <p:pic>
          <p:nvPicPr>
            <p:cNvPr id="675" name="Google Shape;675;g31609a59cc9_0_469"/>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76" name="Google Shape;676;g31609a59cc9_0_469"/>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31609a59cc9_0_495"/>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682" name="Google Shape;682;g31609a59cc9_0_495"/>
          <p:cNvGrpSpPr/>
          <p:nvPr/>
        </p:nvGrpSpPr>
        <p:grpSpPr>
          <a:xfrm>
            <a:off x="209551" y="228481"/>
            <a:ext cx="6373804" cy="585776"/>
            <a:chOff x="209551" y="228481"/>
            <a:chExt cx="6373804" cy="585776"/>
          </a:xfrm>
        </p:grpSpPr>
        <p:sp>
          <p:nvSpPr>
            <p:cNvPr id="683" name="Google Shape;683;g31609a59cc9_0_495"/>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4" name="Google Shape;684;g31609a59cc9_0_495"/>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685" name="Google Shape;685;g31609a59cc9_0_495"/>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686" name="Google Shape;686;g31609a59cc9_0_495"/>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고객센터</a:t>
            </a:r>
            <a:endParaRPr b="1" i="0" sz="1700" u="none" cap="none" strike="noStrike">
              <a:solidFill>
                <a:srgbClr val="4A86E8"/>
              </a:solidFill>
              <a:latin typeface="Noto Sans Symbols"/>
              <a:ea typeface="Noto Sans Symbols"/>
              <a:cs typeface="Noto Sans Symbols"/>
              <a:sym typeface="Noto Sans Symbols"/>
            </a:endParaRPr>
          </a:p>
        </p:txBody>
      </p:sp>
      <p:pic>
        <p:nvPicPr>
          <p:cNvPr id="687" name="Google Shape;687;g31609a59cc9_0_495"/>
          <p:cNvPicPr preferRelativeResize="0"/>
          <p:nvPr/>
        </p:nvPicPr>
        <p:blipFill>
          <a:blip r:embed="rId3">
            <a:alphaModFix/>
          </a:blip>
          <a:stretch>
            <a:fillRect/>
          </a:stretch>
        </p:blipFill>
        <p:spPr>
          <a:xfrm>
            <a:off x="5905721" y="1429725"/>
            <a:ext cx="5923154" cy="4958400"/>
          </a:xfrm>
          <a:prstGeom prst="rect">
            <a:avLst/>
          </a:prstGeom>
          <a:noFill/>
          <a:ln>
            <a:noFill/>
          </a:ln>
        </p:spPr>
      </p:pic>
      <p:pic>
        <p:nvPicPr>
          <p:cNvPr id="688" name="Google Shape;688;g31609a59cc9_0_495"/>
          <p:cNvPicPr preferRelativeResize="0"/>
          <p:nvPr/>
        </p:nvPicPr>
        <p:blipFill>
          <a:blip r:embed="rId4">
            <a:alphaModFix/>
          </a:blip>
          <a:stretch>
            <a:fillRect/>
          </a:stretch>
        </p:blipFill>
        <p:spPr>
          <a:xfrm>
            <a:off x="338900" y="1485225"/>
            <a:ext cx="5273831" cy="4958400"/>
          </a:xfrm>
          <a:prstGeom prst="rect">
            <a:avLst/>
          </a:prstGeom>
          <a:noFill/>
          <a:ln>
            <a:noFill/>
          </a:ln>
        </p:spPr>
      </p:pic>
      <p:sp>
        <p:nvSpPr>
          <p:cNvPr id="689" name="Google Shape;689;g31609a59cc9_0_495"/>
          <p:cNvSpPr/>
          <p:nvPr/>
        </p:nvSpPr>
        <p:spPr>
          <a:xfrm>
            <a:off x="4609975" y="2023300"/>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31609a59cc9_0_495"/>
          <p:cNvSpPr txBox="1"/>
          <p:nvPr/>
        </p:nvSpPr>
        <p:spPr>
          <a:xfrm>
            <a:off x="5002850" y="2096800"/>
            <a:ext cx="149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답변 유무 </a:t>
            </a:r>
            <a:endParaRPr/>
          </a:p>
          <a:p>
            <a:pPr indent="0" lvl="0" marL="0" marR="0" rtl="0" algn="l">
              <a:lnSpc>
                <a:spcPct val="100000"/>
              </a:lnSpc>
              <a:spcBef>
                <a:spcPts val="0"/>
              </a:spcBef>
              <a:spcAft>
                <a:spcPts val="0"/>
              </a:spcAft>
              <a:buClr>
                <a:srgbClr val="000000"/>
              </a:buClr>
              <a:buSzPts val="900"/>
              <a:buFont typeface="Arial"/>
              <a:buNone/>
            </a:pPr>
            <a:r>
              <a:rPr lang="ko-KR"/>
              <a:t>확인 가능</a:t>
            </a:r>
            <a:endParaRPr/>
          </a:p>
        </p:txBody>
      </p:sp>
      <p:sp>
        <p:nvSpPr>
          <p:cNvPr id="691" name="Google Shape;691;g31609a59cc9_0_495"/>
          <p:cNvSpPr/>
          <p:nvPr/>
        </p:nvSpPr>
        <p:spPr>
          <a:xfrm>
            <a:off x="3946975" y="3366650"/>
            <a:ext cx="6630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92" name="Google Shape;692;g31609a59cc9_0_495"/>
          <p:cNvCxnSpPr/>
          <p:nvPr/>
        </p:nvCxnSpPr>
        <p:spPr>
          <a:xfrm flipH="1" rot="10800000">
            <a:off x="4272475" y="2806875"/>
            <a:ext cx="337500" cy="538800"/>
          </a:xfrm>
          <a:prstGeom prst="straightConnector1">
            <a:avLst/>
          </a:prstGeom>
          <a:noFill/>
          <a:ln cap="flat" cmpd="sng" w="38100">
            <a:solidFill>
              <a:srgbClr val="0000FF"/>
            </a:solidFill>
            <a:prstDash val="solid"/>
            <a:round/>
            <a:headEnd len="sm" w="sm" type="none"/>
            <a:tailEnd len="med" w="med" type="triangle"/>
          </a:ln>
        </p:spPr>
      </p:cxnSp>
      <p:sp>
        <p:nvSpPr>
          <p:cNvPr id="693" name="Google Shape;693;g31609a59cc9_0_495"/>
          <p:cNvSpPr/>
          <p:nvPr/>
        </p:nvSpPr>
        <p:spPr>
          <a:xfrm>
            <a:off x="2628325" y="4910625"/>
            <a:ext cx="24894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31609a59cc9_0_495"/>
          <p:cNvSpPr txBox="1"/>
          <p:nvPr/>
        </p:nvSpPr>
        <p:spPr>
          <a:xfrm>
            <a:off x="2906450" y="5003200"/>
            <a:ext cx="2096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관리자 이외엔</a:t>
            </a:r>
            <a:endParaRPr/>
          </a:p>
          <a:p>
            <a:pPr indent="0" lvl="0" marL="0" marR="0" rtl="0" algn="l">
              <a:lnSpc>
                <a:spcPct val="100000"/>
              </a:lnSpc>
              <a:spcBef>
                <a:spcPts val="0"/>
              </a:spcBef>
              <a:spcAft>
                <a:spcPts val="0"/>
              </a:spcAft>
              <a:buClr>
                <a:srgbClr val="000000"/>
              </a:buClr>
              <a:buSzPts val="900"/>
              <a:buFont typeface="Arial"/>
              <a:buNone/>
            </a:pPr>
            <a:r>
              <a:rPr lang="ko-KR"/>
              <a:t>자기질문만 볼수 있음</a:t>
            </a:r>
            <a:endParaRPr/>
          </a:p>
        </p:txBody>
      </p:sp>
      <p:sp>
        <p:nvSpPr>
          <p:cNvPr id="695" name="Google Shape;695;g31609a59cc9_0_495"/>
          <p:cNvSpPr/>
          <p:nvPr/>
        </p:nvSpPr>
        <p:spPr>
          <a:xfrm>
            <a:off x="497250" y="5249100"/>
            <a:ext cx="13158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696" name="Google Shape;696;g31609a59cc9_0_495"/>
          <p:cNvCxnSpPr>
            <a:stCxn id="695" idx="3"/>
          </p:cNvCxnSpPr>
          <p:nvPr/>
        </p:nvCxnSpPr>
        <p:spPr>
          <a:xfrm flipH="1" rot="10800000">
            <a:off x="1813050" y="5376750"/>
            <a:ext cx="569700" cy="12300"/>
          </a:xfrm>
          <a:prstGeom prst="straightConnector1">
            <a:avLst/>
          </a:prstGeom>
          <a:noFill/>
          <a:ln cap="flat" cmpd="sng" w="38100">
            <a:solidFill>
              <a:srgbClr val="0000FF"/>
            </a:solidFill>
            <a:prstDash val="solid"/>
            <a:round/>
            <a:headEnd len="sm" w="sm" type="none"/>
            <a:tailEnd len="med" w="med" type="triangle"/>
          </a:ln>
        </p:spPr>
      </p:cxnSp>
      <p:grpSp>
        <p:nvGrpSpPr>
          <p:cNvPr id="697" name="Google Shape;697;g31609a59cc9_0_495"/>
          <p:cNvGrpSpPr/>
          <p:nvPr/>
        </p:nvGrpSpPr>
        <p:grpSpPr>
          <a:xfrm rot="10800000">
            <a:off x="-2" y="6568550"/>
            <a:ext cx="6525352" cy="291600"/>
            <a:chOff x="5666648" y="0"/>
            <a:chExt cx="6525352" cy="291600"/>
          </a:xfrm>
        </p:grpSpPr>
        <p:pic>
          <p:nvPicPr>
            <p:cNvPr id="698" name="Google Shape;698;g31609a59cc9_0_495"/>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699" name="Google Shape;699;g31609a59cc9_0_495"/>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31609a59cc9_0_517"/>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05" name="Google Shape;705;g31609a59cc9_0_517"/>
          <p:cNvGrpSpPr/>
          <p:nvPr/>
        </p:nvGrpSpPr>
        <p:grpSpPr>
          <a:xfrm>
            <a:off x="209551" y="228481"/>
            <a:ext cx="6373804" cy="585776"/>
            <a:chOff x="209551" y="228481"/>
            <a:chExt cx="6373804" cy="585776"/>
          </a:xfrm>
        </p:grpSpPr>
        <p:sp>
          <p:nvSpPr>
            <p:cNvPr id="706" name="Google Shape;706;g31609a59cc9_0_517"/>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7" name="Google Shape;707;g31609a59cc9_0_517"/>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708" name="Google Shape;708;g31609a59cc9_0_517"/>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709" name="Google Shape;709;g31609a59cc9_0_517"/>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이벤트</a:t>
            </a:r>
            <a:endParaRPr b="1" i="0" sz="1700" u="none" cap="none" strike="noStrike">
              <a:solidFill>
                <a:srgbClr val="4A86E8"/>
              </a:solidFill>
              <a:latin typeface="Noto Sans Symbols"/>
              <a:ea typeface="Noto Sans Symbols"/>
              <a:cs typeface="Noto Sans Symbols"/>
              <a:sym typeface="Noto Sans Symbols"/>
            </a:endParaRPr>
          </a:p>
        </p:txBody>
      </p:sp>
      <p:pic>
        <p:nvPicPr>
          <p:cNvPr id="710" name="Google Shape;710;g31609a59cc9_0_517"/>
          <p:cNvPicPr preferRelativeResize="0"/>
          <p:nvPr/>
        </p:nvPicPr>
        <p:blipFill>
          <a:blip r:embed="rId3">
            <a:alphaModFix/>
          </a:blip>
          <a:stretch>
            <a:fillRect/>
          </a:stretch>
        </p:blipFill>
        <p:spPr>
          <a:xfrm>
            <a:off x="159100" y="1653900"/>
            <a:ext cx="5766551" cy="4240675"/>
          </a:xfrm>
          <a:prstGeom prst="rect">
            <a:avLst/>
          </a:prstGeom>
          <a:solidFill>
            <a:schemeClr val="lt1"/>
          </a:solidFill>
          <a:ln cap="flat" cmpd="sng" w="9525">
            <a:solidFill>
              <a:schemeClr val="lt1"/>
            </a:solidFill>
            <a:prstDash val="solid"/>
            <a:round/>
            <a:headEnd len="sm" w="sm" type="none"/>
            <a:tailEnd len="sm" w="sm" type="none"/>
          </a:ln>
        </p:spPr>
      </p:pic>
      <p:pic>
        <p:nvPicPr>
          <p:cNvPr id="711" name="Google Shape;711;g31609a59cc9_0_517"/>
          <p:cNvPicPr preferRelativeResize="0"/>
          <p:nvPr/>
        </p:nvPicPr>
        <p:blipFill>
          <a:blip r:embed="rId4">
            <a:alphaModFix/>
          </a:blip>
          <a:stretch>
            <a:fillRect/>
          </a:stretch>
        </p:blipFill>
        <p:spPr>
          <a:xfrm>
            <a:off x="6174275" y="1653900"/>
            <a:ext cx="5822049" cy="4240676"/>
          </a:xfrm>
          <a:prstGeom prst="rect">
            <a:avLst/>
          </a:prstGeom>
          <a:noFill/>
          <a:ln cap="flat" cmpd="sng" w="9525">
            <a:solidFill>
              <a:schemeClr val="lt1"/>
            </a:solidFill>
            <a:prstDash val="solid"/>
            <a:round/>
            <a:headEnd len="sm" w="sm" type="none"/>
            <a:tailEnd len="sm" w="sm" type="none"/>
          </a:ln>
        </p:spPr>
      </p:pic>
      <p:sp>
        <p:nvSpPr>
          <p:cNvPr id="712" name="Google Shape;712;g31609a59cc9_0_517"/>
          <p:cNvSpPr/>
          <p:nvPr/>
        </p:nvSpPr>
        <p:spPr>
          <a:xfrm>
            <a:off x="4403325" y="2052725"/>
            <a:ext cx="17709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31609a59cc9_0_517"/>
          <p:cNvSpPr txBox="1"/>
          <p:nvPr/>
        </p:nvSpPr>
        <p:spPr>
          <a:xfrm>
            <a:off x="4495775" y="2117550"/>
            <a:ext cx="1678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클릭으로 이벤트</a:t>
            </a:r>
            <a:endParaRPr/>
          </a:p>
          <a:p>
            <a:pPr indent="0" lvl="0" marL="0" marR="0" rtl="0" algn="l">
              <a:lnSpc>
                <a:spcPct val="100000"/>
              </a:lnSpc>
              <a:spcBef>
                <a:spcPts val="0"/>
              </a:spcBef>
              <a:spcAft>
                <a:spcPts val="0"/>
              </a:spcAft>
              <a:buClr>
                <a:srgbClr val="000000"/>
              </a:buClr>
              <a:buSzPts val="900"/>
              <a:buFont typeface="Arial"/>
              <a:buNone/>
            </a:pPr>
            <a:r>
              <a:rPr lang="ko-KR"/>
              <a:t>활성화 / 비활성화</a:t>
            </a:r>
            <a:endParaRPr/>
          </a:p>
        </p:txBody>
      </p:sp>
      <p:sp>
        <p:nvSpPr>
          <p:cNvPr id="714" name="Google Shape;714;g31609a59cc9_0_517"/>
          <p:cNvSpPr/>
          <p:nvPr/>
        </p:nvSpPr>
        <p:spPr>
          <a:xfrm>
            <a:off x="4920775" y="3530475"/>
            <a:ext cx="9012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715" name="Google Shape;715;g31609a59cc9_0_517"/>
          <p:cNvCxnSpPr>
            <a:stCxn id="714" idx="0"/>
          </p:cNvCxnSpPr>
          <p:nvPr/>
        </p:nvCxnSpPr>
        <p:spPr>
          <a:xfrm rot="10800000">
            <a:off x="5361175" y="2921475"/>
            <a:ext cx="10200" cy="609000"/>
          </a:xfrm>
          <a:prstGeom prst="straightConnector1">
            <a:avLst/>
          </a:prstGeom>
          <a:noFill/>
          <a:ln cap="flat" cmpd="sng" w="38100">
            <a:solidFill>
              <a:srgbClr val="0000FF"/>
            </a:solidFill>
            <a:prstDash val="solid"/>
            <a:round/>
            <a:headEnd len="sm" w="sm" type="none"/>
            <a:tailEnd len="med" w="med" type="triangle"/>
          </a:ln>
        </p:spPr>
      </p:cxnSp>
      <p:grpSp>
        <p:nvGrpSpPr>
          <p:cNvPr id="716" name="Google Shape;716;g31609a59cc9_0_517"/>
          <p:cNvGrpSpPr/>
          <p:nvPr/>
        </p:nvGrpSpPr>
        <p:grpSpPr>
          <a:xfrm rot="10800000">
            <a:off x="-2" y="6568550"/>
            <a:ext cx="6525352" cy="291600"/>
            <a:chOff x="5666648" y="0"/>
            <a:chExt cx="6525352" cy="291600"/>
          </a:xfrm>
        </p:grpSpPr>
        <p:pic>
          <p:nvPicPr>
            <p:cNvPr id="717" name="Google Shape;717;g31609a59cc9_0_51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718" name="Google Shape;718;g31609a59cc9_0_51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719" name="Google Shape;719;g31609a59cc9_0_517"/>
          <p:cNvGrpSpPr/>
          <p:nvPr/>
        </p:nvGrpSpPr>
        <p:grpSpPr>
          <a:xfrm>
            <a:off x="5666648" y="0"/>
            <a:ext cx="6525352" cy="291600"/>
            <a:chOff x="5666648" y="0"/>
            <a:chExt cx="6525352" cy="291600"/>
          </a:xfrm>
        </p:grpSpPr>
        <p:pic>
          <p:nvPicPr>
            <p:cNvPr id="720" name="Google Shape;720;g31609a59cc9_0_517"/>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721" name="Google Shape;721;g31609a59cc9_0_517"/>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31609a59cc9_0_538"/>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27" name="Google Shape;727;g31609a59cc9_0_538"/>
          <p:cNvGrpSpPr/>
          <p:nvPr/>
        </p:nvGrpSpPr>
        <p:grpSpPr>
          <a:xfrm>
            <a:off x="209551" y="228481"/>
            <a:ext cx="6373804" cy="585776"/>
            <a:chOff x="209551" y="228481"/>
            <a:chExt cx="6373804" cy="585776"/>
          </a:xfrm>
        </p:grpSpPr>
        <p:sp>
          <p:nvSpPr>
            <p:cNvPr id="728" name="Google Shape;728;g31609a59cc9_0_53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9" name="Google Shape;729;g31609a59cc9_0_53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730" name="Google Shape;730;g31609a59cc9_0_53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731" name="Google Shape;731;g31609a59cc9_0_538"/>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이벤트</a:t>
            </a:r>
            <a:endParaRPr b="1" i="0" sz="1700" u="none" cap="none" strike="noStrike">
              <a:solidFill>
                <a:srgbClr val="4A86E8"/>
              </a:solidFill>
              <a:latin typeface="Noto Sans Symbols"/>
              <a:ea typeface="Noto Sans Symbols"/>
              <a:cs typeface="Noto Sans Symbols"/>
              <a:sym typeface="Noto Sans Symbols"/>
            </a:endParaRPr>
          </a:p>
        </p:txBody>
      </p:sp>
      <p:pic>
        <p:nvPicPr>
          <p:cNvPr id="732" name="Google Shape;732;g31609a59cc9_0_538"/>
          <p:cNvPicPr preferRelativeResize="0"/>
          <p:nvPr/>
        </p:nvPicPr>
        <p:blipFill>
          <a:blip r:embed="rId3">
            <a:alphaModFix/>
          </a:blip>
          <a:stretch>
            <a:fillRect/>
          </a:stretch>
        </p:blipFill>
        <p:spPr>
          <a:xfrm>
            <a:off x="152400" y="1301750"/>
            <a:ext cx="6134775" cy="4818545"/>
          </a:xfrm>
          <a:prstGeom prst="rect">
            <a:avLst/>
          </a:prstGeom>
          <a:noFill/>
          <a:ln>
            <a:noFill/>
          </a:ln>
        </p:spPr>
      </p:pic>
      <p:pic>
        <p:nvPicPr>
          <p:cNvPr id="733" name="Google Shape;733;g31609a59cc9_0_538"/>
          <p:cNvPicPr preferRelativeResize="0"/>
          <p:nvPr/>
        </p:nvPicPr>
        <p:blipFill>
          <a:blip r:embed="rId4">
            <a:alphaModFix/>
          </a:blip>
          <a:stretch>
            <a:fillRect/>
          </a:stretch>
        </p:blipFill>
        <p:spPr>
          <a:xfrm>
            <a:off x="6367075" y="965350"/>
            <a:ext cx="5595898" cy="5403850"/>
          </a:xfrm>
          <a:prstGeom prst="rect">
            <a:avLst/>
          </a:prstGeom>
          <a:noFill/>
          <a:ln>
            <a:noFill/>
          </a:ln>
        </p:spPr>
      </p:pic>
      <p:sp>
        <p:nvSpPr>
          <p:cNvPr id="734" name="Google Shape;734;g31609a59cc9_0_538"/>
          <p:cNvSpPr/>
          <p:nvPr/>
        </p:nvSpPr>
        <p:spPr>
          <a:xfrm>
            <a:off x="3723025" y="4891200"/>
            <a:ext cx="2233800" cy="7626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31609a59cc9_0_538"/>
          <p:cNvSpPr txBox="1"/>
          <p:nvPr/>
        </p:nvSpPr>
        <p:spPr>
          <a:xfrm>
            <a:off x="3815475" y="4956025"/>
            <a:ext cx="2027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맞은 개수로 등수 출력, 맞은 번호 출력</a:t>
            </a:r>
            <a:endParaRPr/>
          </a:p>
        </p:txBody>
      </p:sp>
      <p:sp>
        <p:nvSpPr>
          <p:cNvPr id="736" name="Google Shape;736;g31609a59cc9_0_538"/>
          <p:cNvSpPr/>
          <p:nvPr/>
        </p:nvSpPr>
        <p:spPr>
          <a:xfrm>
            <a:off x="2096550" y="4442100"/>
            <a:ext cx="2123100" cy="279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737" name="Google Shape;737;g31609a59cc9_0_538"/>
          <p:cNvCxnSpPr>
            <a:stCxn id="736" idx="3"/>
          </p:cNvCxnSpPr>
          <p:nvPr/>
        </p:nvCxnSpPr>
        <p:spPr>
          <a:xfrm>
            <a:off x="4219650" y="4582050"/>
            <a:ext cx="307500" cy="235200"/>
          </a:xfrm>
          <a:prstGeom prst="straightConnector1">
            <a:avLst/>
          </a:prstGeom>
          <a:noFill/>
          <a:ln cap="flat" cmpd="sng" w="38100">
            <a:solidFill>
              <a:srgbClr val="0000FF"/>
            </a:solidFill>
            <a:prstDash val="solid"/>
            <a:round/>
            <a:headEnd len="sm" w="sm" type="none"/>
            <a:tailEnd len="med" w="med" type="triangle"/>
          </a:ln>
        </p:spPr>
      </p:cxnSp>
      <p:sp>
        <p:nvSpPr>
          <p:cNvPr id="738" name="Google Shape;738;g31609a59cc9_0_538"/>
          <p:cNvSpPr/>
          <p:nvPr/>
        </p:nvSpPr>
        <p:spPr>
          <a:xfrm>
            <a:off x="9407425" y="3687000"/>
            <a:ext cx="2485200" cy="1035000"/>
          </a:xfrm>
          <a:prstGeom prst="roundRect">
            <a:avLst>
              <a:gd fmla="val 84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31609a59cc9_0_538"/>
          <p:cNvSpPr txBox="1"/>
          <p:nvPr/>
        </p:nvSpPr>
        <p:spPr>
          <a:xfrm>
            <a:off x="9510285" y="3774993"/>
            <a:ext cx="2255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ko-KR"/>
              <a:t>게시글 추첨할 기간과 지급 포인트, 추첨인원</a:t>
            </a:r>
            <a:endParaRPr/>
          </a:p>
          <a:p>
            <a:pPr indent="0" lvl="0" marL="0" marR="0" rtl="0" algn="l">
              <a:lnSpc>
                <a:spcPct val="100000"/>
              </a:lnSpc>
              <a:spcBef>
                <a:spcPts val="0"/>
              </a:spcBef>
              <a:spcAft>
                <a:spcPts val="0"/>
              </a:spcAft>
              <a:buClr>
                <a:srgbClr val="000000"/>
              </a:buClr>
              <a:buSzPts val="900"/>
              <a:buFont typeface="Arial"/>
              <a:buNone/>
            </a:pPr>
            <a:r>
              <a:rPr lang="ko-KR"/>
              <a:t>설정후 해당 포인트 지급</a:t>
            </a:r>
            <a:endParaRPr/>
          </a:p>
        </p:txBody>
      </p:sp>
      <p:sp>
        <p:nvSpPr>
          <p:cNvPr id="740" name="Google Shape;740;g31609a59cc9_0_538"/>
          <p:cNvSpPr/>
          <p:nvPr/>
        </p:nvSpPr>
        <p:spPr>
          <a:xfrm>
            <a:off x="6706800" y="4333350"/>
            <a:ext cx="2233800" cy="7626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cxnSp>
        <p:nvCxnSpPr>
          <p:cNvPr id="741" name="Google Shape;741;g31609a59cc9_0_538"/>
          <p:cNvCxnSpPr>
            <a:stCxn id="740" idx="3"/>
          </p:cNvCxnSpPr>
          <p:nvPr/>
        </p:nvCxnSpPr>
        <p:spPr>
          <a:xfrm flipH="1" rot="10800000">
            <a:off x="8940600" y="4413150"/>
            <a:ext cx="476100" cy="301500"/>
          </a:xfrm>
          <a:prstGeom prst="straightConnector1">
            <a:avLst/>
          </a:prstGeom>
          <a:noFill/>
          <a:ln cap="flat" cmpd="sng" w="38100">
            <a:solidFill>
              <a:srgbClr val="0000FF"/>
            </a:solidFill>
            <a:prstDash val="solid"/>
            <a:round/>
            <a:headEnd len="sm" w="sm" type="none"/>
            <a:tailEnd len="med" w="med" type="triangle"/>
          </a:ln>
        </p:spPr>
      </p:cxnSp>
      <p:grpSp>
        <p:nvGrpSpPr>
          <p:cNvPr id="742" name="Google Shape;742;g31609a59cc9_0_538"/>
          <p:cNvGrpSpPr/>
          <p:nvPr/>
        </p:nvGrpSpPr>
        <p:grpSpPr>
          <a:xfrm>
            <a:off x="5666648" y="0"/>
            <a:ext cx="6525352" cy="291600"/>
            <a:chOff x="5666648" y="0"/>
            <a:chExt cx="6525352" cy="291600"/>
          </a:xfrm>
        </p:grpSpPr>
        <p:pic>
          <p:nvPicPr>
            <p:cNvPr id="743" name="Google Shape;743;g31609a59cc9_0_538"/>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744" name="Google Shape;744;g31609a59cc9_0_538"/>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grpSp>
        <p:nvGrpSpPr>
          <p:cNvPr id="745" name="Google Shape;745;g31609a59cc9_0_538"/>
          <p:cNvGrpSpPr/>
          <p:nvPr/>
        </p:nvGrpSpPr>
        <p:grpSpPr>
          <a:xfrm rot="10800000">
            <a:off x="-2" y="6568550"/>
            <a:ext cx="6525352" cy="291600"/>
            <a:chOff x="5666648" y="0"/>
            <a:chExt cx="6525352" cy="291600"/>
          </a:xfrm>
        </p:grpSpPr>
        <p:pic>
          <p:nvPicPr>
            <p:cNvPr id="746" name="Google Shape;746;g31609a59cc9_0_538"/>
            <p:cNvPicPr preferRelativeResize="0"/>
            <p:nvPr/>
          </p:nvPicPr>
          <p:blipFill>
            <a:blip r:embed="rId5">
              <a:alphaModFix/>
            </a:blip>
            <a:stretch>
              <a:fillRect/>
            </a:stretch>
          </p:blipFill>
          <p:spPr>
            <a:xfrm flipH="1" rot="10800000">
              <a:off x="5666648" y="0"/>
              <a:ext cx="6525350" cy="145800"/>
            </a:xfrm>
            <a:prstGeom prst="rect">
              <a:avLst/>
            </a:prstGeom>
            <a:noFill/>
            <a:ln>
              <a:noFill/>
            </a:ln>
          </p:spPr>
        </p:pic>
        <p:pic>
          <p:nvPicPr>
            <p:cNvPr id="747" name="Google Shape;747;g31609a59cc9_0_538"/>
            <p:cNvPicPr preferRelativeResize="0"/>
            <p:nvPr/>
          </p:nvPicPr>
          <p:blipFill>
            <a:blip r:embed="rId5">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3165b5617a9_0_0"/>
          <p:cNvSpPr/>
          <p:nvPr/>
        </p:nvSpPr>
        <p:spPr>
          <a:xfrm>
            <a:off x="354725" y="1398525"/>
            <a:ext cx="11518500" cy="4551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3165b5617a9_0_0"/>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sp>
        <p:nvSpPr>
          <p:cNvPr id="754" name="Google Shape;754;g3165b5617a9_0_0"/>
          <p:cNvSpPr txBox="1"/>
          <p:nvPr/>
        </p:nvSpPr>
        <p:spPr>
          <a:xfrm>
            <a:off x="990525" y="2906050"/>
            <a:ext cx="9679500" cy="14160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1" lang="ko-KR" sz="8000">
                <a:solidFill>
                  <a:srgbClr val="1155CC"/>
                </a:solidFill>
                <a:latin typeface="Comic Sans MS"/>
                <a:ea typeface="Comic Sans MS"/>
                <a:cs typeface="Comic Sans MS"/>
                <a:sym typeface="Comic Sans MS"/>
              </a:rPr>
              <a:t>시연하겠습니다. </a:t>
            </a:r>
            <a:endParaRPr b="1" i="0" sz="8000" u="none" cap="none" strike="noStrike">
              <a:solidFill>
                <a:srgbClr val="1155CC"/>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755" name="Google Shape;755;g3165b5617a9_0_0"/>
          <p:cNvGrpSpPr/>
          <p:nvPr/>
        </p:nvGrpSpPr>
        <p:grpSpPr>
          <a:xfrm rot="10800000">
            <a:off x="-2" y="6568550"/>
            <a:ext cx="6525352" cy="291600"/>
            <a:chOff x="5666648" y="0"/>
            <a:chExt cx="6525352" cy="291600"/>
          </a:xfrm>
        </p:grpSpPr>
        <p:pic>
          <p:nvPicPr>
            <p:cNvPr id="756" name="Google Shape;756;g3165b5617a9_0_0"/>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757" name="Google Shape;757;g3165b5617a9_0_0"/>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758" name="Google Shape;758;g3165b5617a9_0_0"/>
          <p:cNvGrpSpPr/>
          <p:nvPr/>
        </p:nvGrpSpPr>
        <p:grpSpPr>
          <a:xfrm>
            <a:off x="5666648" y="0"/>
            <a:ext cx="6525352" cy="291600"/>
            <a:chOff x="5666648" y="0"/>
            <a:chExt cx="6525352" cy="291600"/>
          </a:xfrm>
        </p:grpSpPr>
        <p:pic>
          <p:nvPicPr>
            <p:cNvPr id="759" name="Google Shape;759;g3165b5617a9_0_0"/>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760" name="Google Shape;760;g3165b5617a9_0_0"/>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pic>
        <p:nvPicPr>
          <p:cNvPr id="761" name="Google Shape;761;g3165b5617a9_0_0"/>
          <p:cNvPicPr preferRelativeResize="0"/>
          <p:nvPr/>
        </p:nvPicPr>
        <p:blipFill>
          <a:blip r:embed="rId4">
            <a:alphaModFix/>
          </a:blip>
          <a:stretch>
            <a:fillRect/>
          </a:stretch>
        </p:blipFill>
        <p:spPr>
          <a:xfrm>
            <a:off x="9067125" y="2056100"/>
            <a:ext cx="2216275" cy="3201300"/>
          </a:xfrm>
          <a:prstGeom prst="rect">
            <a:avLst/>
          </a:prstGeom>
          <a:solidFill>
            <a:schemeClr val="lt1"/>
          </a:solidFill>
          <a:ln cap="flat" cmpd="sng" w="9525">
            <a:solidFill>
              <a:schemeClr val="lt1"/>
            </a:solidFill>
            <a:prstDash val="solid"/>
            <a:round/>
            <a:headEnd len="sm" w="sm" type="none"/>
            <a:tailEnd len="sm" w="sm" type="none"/>
          </a:ln>
        </p:spPr>
      </p:pic>
      <p:grpSp>
        <p:nvGrpSpPr>
          <p:cNvPr id="762" name="Google Shape;762;g3165b5617a9_0_0"/>
          <p:cNvGrpSpPr/>
          <p:nvPr/>
        </p:nvGrpSpPr>
        <p:grpSpPr>
          <a:xfrm>
            <a:off x="209551" y="228481"/>
            <a:ext cx="6373804" cy="585776"/>
            <a:chOff x="209551" y="228481"/>
            <a:chExt cx="6373804" cy="585776"/>
          </a:xfrm>
        </p:grpSpPr>
        <p:sp>
          <p:nvSpPr>
            <p:cNvPr id="763" name="Google Shape;763;g3165b5617a9_0_0"/>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4" name="Google Shape;764;g3165b5617a9_0_0"/>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수행결과 발표</a:t>
              </a:r>
              <a:endParaRPr b="1" i="0" sz="1400" u="none" cap="none" strike="noStrike">
                <a:solidFill>
                  <a:srgbClr val="4A86E8"/>
                </a:solidFill>
                <a:latin typeface="Noto Sans Symbols"/>
                <a:ea typeface="Noto Sans Symbols"/>
                <a:cs typeface="Noto Sans Symbols"/>
                <a:sym typeface="Noto Sans Symbols"/>
              </a:endParaRPr>
            </a:p>
          </p:txBody>
        </p:sp>
        <p:sp>
          <p:nvSpPr>
            <p:cNvPr id="765" name="Google Shape;765;g3165b5617a9_0_0"/>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3</a:t>
              </a:r>
              <a:endParaRPr b="1" i="0" sz="3200" u="none" cap="none" strike="noStrike">
                <a:solidFill>
                  <a:schemeClr val="lt1"/>
                </a:solidFill>
                <a:latin typeface="Arial"/>
                <a:ea typeface="Arial"/>
                <a:cs typeface="Arial"/>
                <a:sym typeface="Arial"/>
              </a:endParaRPr>
            </a:p>
          </p:txBody>
        </p:sp>
      </p:grpSp>
      <p:sp>
        <p:nvSpPr>
          <p:cNvPr id="766" name="Google Shape;766;g3165b5617a9_0_0"/>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프로젝트 시연</a:t>
            </a:r>
            <a:endParaRPr b="1" i="0" sz="1700" u="none" cap="none" strike="noStrike">
              <a:solidFill>
                <a:srgbClr val="4A86E8"/>
              </a:solidFill>
              <a:latin typeface="Noto Sans Symbols"/>
              <a:ea typeface="Noto Sans Symbols"/>
              <a:cs typeface="Noto Sans Symbols"/>
              <a:sym typeface="Noto Sans Symbol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31609a59cc9_0_638"/>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31609a59cc9_0_638"/>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31609a59cc9_0_638"/>
          <p:cNvSpPr txBox="1"/>
          <p:nvPr/>
        </p:nvSpPr>
        <p:spPr>
          <a:xfrm>
            <a:off x="52590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rgbClr val="1155CC"/>
                </a:solidFill>
              </a:rPr>
              <a:t>프로젝트 후기</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74" name="Google Shape;774;g31609a59cc9_0_638"/>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775" name="Google Shape;775;g31609a59cc9_0_638"/>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6" name="Google Shape;776;g31609a59cc9_0_638"/>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7" name="Google Shape;777;g31609a59cc9_0_638"/>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lang="ko-KR" sz="4300">
                <a:solidFill>
                  <a:schemeClr val="lt1"/>
                </a:solidFill>
              </a:rPr>
              <a:t>4</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78" name="Google Shape;778;g31609a59cc9_0_638"/>
          <p:cNvSpPr txBox="1"/>
          <p:nvPr/>
        </p:nvSpPr>
        <p:spPr>
          <a:xfrm>
            <a:off x="4473875" y="3717176"/>
            <a:ext cx="6963900" cy="1092900"/>
          </a:xfrm>
          <a:prstGeom prst="rect">
            <a:avLst/>
          </a:prstGeom>
          <a:noFill/>
          <a:ln>
            <a:noFill/>
          </a:ln>
        </p:spPr>
        <p:txBody>
          <a:bodyPr anchorCtr="0" anchor="t" bIns="22850" lIns="45725" spcFirstLastPara="1" rIns="45725" wrap="square" tIns="22850">
            <a:spAutoFit/>
          </a:bodyPr>
          <a:lstStyle/>
          <a:p>
            <a:pPr indent="-342900" lvl="0" marL="457200" rtl="0" algn="l">
              <a:lnSpc>
                <a:spcPct val="150000"/>
              </a:lnSpc>
              <a:spcBef>
                <a:spcPts val="0"/>
              </a:spcBef>
              <a:spcAft>
                <a:spcPts val="0"/>
              </a:spcAft>
              <a:buClr>
                <a:srgbClr val="3C78D8"/>
              </a:buClr>
              <a:buSzPts val="1800"/>
              <a:buChar char="●"/>
            </a:pPr>
            <a:r>
              <a:rPr lang="ko-KR" sz="1800">
                <a:solidFill>
                  <a:srgbClr val="3C78D8"/>
                </a:solidFill>
              </a:rPr>
              <a:t>자체평가 및 보완사항</a:t>
            </a:r>
            <a:endParaRPr sz="1800">
              <a:solidFill>
                <a:srgbClr val="3C78D8"/>
              </a:solidFill>
            </a:endParaRPr>
          </a:p>
          <a:p>
            <a:pPr indent="-342900" lvl="0" marL="457200" rtl="0" algn="l">
              <a:lnSpc>
                <a:spcPct val="150000"/>
              </a:lnSpc>
              <a:spcBef>
                <a:spcPts val="0"/>
              </a:spcBef>
              <a:spcAft>
                <a:spcPts val="0"/>
              </a:spcAft>
              <a:buClr>
                <a:srgbClr val="3C78D8"/>
              </a:buClr>
              <a:buSzPts val="1800"/>
              <a:buChar char="●"/>
            </a:pPr>
            <a:r>
              <a:rPr lang="ko-KR" sz="1800">
                <a:solidFill>
                  <a:srgbClr val="3C78D8"/>
                </a:solidFill>
              </a:rPr>
              <a:t>Q &amp; A</a:t>
            </a:r>
            <a:endParaRPr sz="1800">
              <a:solidFill>
                <a:srgbClr val="3C78D8"/>
              </a:solidFil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pic>
        <p:nvPicPr>
          <p:cNvPr id="779" name="Google Shape;779;g31609a59cc9_0_638"/>
          <p:cNvPicPr preferRelativeResize="0"/>
          <p:nvPr/>
        </p:nvPicPr>
        <p:blipFill>
          <a:blip r:embed="rId3">
            <a:alphaModFix/>
          </a:blip>
          <a:stretch>
            <a:fillRect/>
          </a:stretch>
        </p:blipFill>
        <p:spPr>
          <a:xfrm>
            <a:off x="1315902" y="2382575"/>
            <a:ext cx="2457600" cy="2457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31609a59cc9_0_650"/>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85" name="Google Shape;785;g31609a59cc9_0_650"/>
          <p:cNvGrpSpPr/>
          <p:nvPr/>
        </p:nvGrpSpPr>
        <p:grpSpPr>
          <a:xfrm>
            <a:off x="209551" y="228481"/>
            <a:ext cx="6373804" cy="585776"/>
            <a:chOff x="209551" y="228481"/>
            <a:chExt cx="6373804" cy="585776"/>
          </a:xfrm>
        </p:grpSpPr>
        <p:sp>
          <p:nvSpPr>
            <p:cNvPr id="786" name="Google Shape;786;g31609a59cc9_0_650"/>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7" name="Google Shape;787;g31609a59cc9_0_650"/>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프로젝트 후기</a:t>
              </a:r>
              <a:endParaRPr b="1" i="0" sz="1400" u="none" cap="none" strike="noStrike">
                <a:solidFill>
                  <a:srgbClr val="4A86E8"/>
                </a:solidFill>
                <a:latin typeface="Noto Sans Symbols"/>
                <a:ea typeface="Noto Sans Symbols"/>
                <a:cs typeface="Noto Sans Symbols"/>
                <a:sym typeface="Noto Sans Symbols"/>
              </a:endParaRPr>
            </a:p>
          </p:txBody>
        </p:sp>
        <p:sp>
          <p:nvSpPr>
            <p:cNvPr id="788" name="Google Shape;788;g31609a59cc9_0_650"/>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5</a:t>
              </a:r>
              <a:endParaRPr b="1" i="0" sz="3200" u="none" cap="none" strike="noStrike">
                <a:solidFill>
                  <a:schemeClr val="lt1"/>
                </a:solidFill>
                <a:latin typeface="Arial"/>
                <a:ea typeface="Arial"/>
                <a:cs typeface="Arial"/>
                <a:sym typeface="Arial"/>
              </a:endParaRPr>
            </a:p>
          </p:txBody>
        </p:sp>
      </p:grpSp>
      <p:sp>
        <p:nvSpPr>
          <p:cNvPr id="789" name="Google Shape;789;g31609a59cc9_0_650"/>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자체평가 및 느낀점</a:t>
            </a:r>
            <a:endParaRPr b="1" i="0" sz="1700" u="none" cap="none" strike="noStrike">
              <a:solidFill>
                <a:srgbClr val="4A86E8"/>
              </a:solidFill>
              <a:latin typeface="Noto Sans Symbols"/>
              <a:ea typeface="Noto Sans Symbols"/>
              <a:cs typeface="Noto Sans Symbols"/>
              <a:sym typeface="Noto Sans Symbols"/>
            </a:endParaRPr>
          </a:p>
        </p:txBody>
      </p:sp>
      <p:grpSp>
        <p:nvGrpSpPr>
          <p:cNvPr id="790" name="Google Shape;790;g31609a59cc9_0_650"/>
          <p:cNvGrpSpPr/>
          <p:nvPr/>
        </p:nvGrpSpPr>
        <p:grpSpPr>
          <a:xfrm>
            <a:off x="1401768" y="1419992"/>
            <a:ext cx="3284877" cy="3303974"/>
            <a:chOff x="931350" y="1274225"/>
            <a:chExt cx="2978400" cy="3182100"/>
          </a:xfrm>
        </p:grpSpPr>
        <p:sp>
          <p:nvSpPr>
            <p:cNvPr id="791" name="Google Shape;791;g31609a59cc9_0_650"/>
            <p:cNvSpPr/>
            <p:nvPr/>
          </p:nvSpPr>
          <p:spPr>
            <a:xfrm>
              <a:off x="931350" y="1274225"/>
              <a:ext cx="2978400" cy="3182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2" name="Google Shape;792;g31609a59cc9_0_650"/>
            <p:cNvPicPr preferRelativeResize="0"/>
            <p:nvPr/>
          </p:nvPicPr>
          <p:blipFill>
            <a:blip r:embed="rId3">
              <a:alphaModFix/>
            </a:blip>
            <a:stretch>
              <a:fillRect/>
            </a:stretch>
          </p:blipFill>
          <p:spPr>
            <a:xfrm>
              <a:off x="1133609" y="1493354"/>
              <a:ext cx="2573875" cy="2640930"/>
            </a:xfrm>
            <a:prstGeom prst="rect">
              <a:avLst/>
            </a:prstGeom>
            <a:noFill/>
            <a:ln>
              <a:noFill/>
            </a:ln>
          </p:spPr>
        </p:pic>
      </p:grpSp>
      <p:sp>
        <p:nvSpPr>
          <p:cNvPr id="793" name="Google Shape;793;g31609a59cc9_0_650"/>
          <p:cNvSpPr/>
          <p:nvPr/>
        </p:nvSpPr>
        <p:spPr>
          <a:xfrm>
            <a:off x="1401950" y="4953875"/>
            <a:ext cx="3285000" cy="690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31609a59cc9_0_650"/>
          <p:cNvSpPr txBox="1"/>
          <p:nvPr/>
        </p:nvSpPr>
        <p:spPr>
          <a:xfrm>
            <a:off x="2556350" y="5069275"/>
            <a:ext cx="9762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김보근</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795" name="Google Shape;795;g31609a59cc9_0_650"/>
          <p:cNvGraphicFramePr/>
          <p:nvPr/>
        </p:nvGraphicFramePr>
        <p:xfrm>
          <a:off x="5675841" y="781345"/>
          <a:ext cx="3000000" cy="3000000"/>
        </p:xfrm>
        <a:graphic>
          <a:graphicData uri="http://schemas.openxmlformats.org/drawingml/2006/table">
            <a:tbl>
              <a:tblPr bandRow="1" firstRow="1">
                <a:noFill/>
                <a:tableStyleId>{BD47E573-0B53-44F3-BA5C-786D79CB87E9}</a:tableStyleId>
              </a:tblPr>
              <a:tblGrid>
                <a:gridCol w="2109200"/>
                <a:gridCol w="2978525"/>
              </a:tblGrid>
              <a:tr h="418175">
                <a:tc gridSpan="2">
                  <a:txBody>
                    <a:bodyPr/>
                    <a:lstStyle/>
                    <a:p>
                      <a:pPr indent="0" lvl="0" marL="0" rtl="0" algn="ctr">
                        <a:spcBef>
                          <a:spcPts val="0"/>
                        </a:spcBef>
                        <a:spcAft>
                          <a:spcPts val="0"/>
                        </a:spcAft>
                        <a:buNone/>
                      </a:pPr>
                      <a:r>
                        <a:rPr lang="ko-KR" sz="1300"/>
                        <a:t>자체평가</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1941925">
                <a:tc gridSpan="2">
                  <a:txBody>
                    <a:bodyPr/>
                    <a:lstStyle/>
                    <a:p>
                      <a:pPr indent="0" lvl="0" marL="457200" rtl="0" algn="l">
                        <a:lnSpc>
                          <a:spcPct val="200000"/>
                        </a:lnSpc>
                        <a:spcBef>
                          <a:spcPts val="0"/>
                        </a:spcBef>
                        <a:spcAft>
                          <a:spcPts val="0"/>
                        </a:spcAft>
                        <a:buNone/>
                      </a:pPr>
                      <a:r>
                        <a:t/>
                      </a:r>
                      <a:endParaRPr sz="1200"/>
                    </a:p>
                    <a:p>
                      <a:pPr indent="-330200" lvl="0" marL="457200" rtl="0" algn="l">
                        <a:lnSpc>
                          <a:spcPct val="115000"/>
                        </a:lnSpc>
                        <a:spcBef>
                          <a:spcPts val="0"/>
                        </a:spcBef>
                        <a:spcAft>
                          <a:spcPts val="0"/>
                        </a:spcAft>
                        <a:buSzPts val="1600"/>
                        <a:buChar char="●"/>
                      </a:pPr>
                      <a:r>
                        <a:rPr lang="ko-KR" sz="1600"/>
                        <a:t>솔직히 생각했던 것보다 결과물이 </a:t>
                      </a:r>
                      <a:endParaRPr sz="1600"/>
                    </a:p>
                    <a:p>
                      <a:pPr indent="0" lvl="0" marL="457200" rtl="0" algn="l">
                        <a:lnSpc>
                          <a:spcPct val="115000"/>
                        </a:lnSpc>
                        <a:spcBef>
                          <a:spcPts val="0"/>
                        </a:spcBef>
                        <a:spcAft>
                          <a:spcPts val="0"/>
                        </a:spcAft>
                        <a:buNone/>
                      </a:pPr>
                      <a:r>
                        <a:rPr lang="ko-KR" sz="1600"/>
                        <a:t>잘 나와서 놀랐습니다.</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ko-KR" sz="1600"/>
                        <a:t>이벤트의 기능이 구상했던 대로 나와서 뿌듯했습니다.</a:t>
                      </a:r>
                      <a:endParaRPr sz="1600"/>
                    </a:p>
                    <a:p>
                      <a:pPr indent="0" lvl="0" marL="0" rtl="0" algn="l">
                        <a:lnSpc>
                          <a:spcPct val="200000"/>
                        </a:lnSpc>
                        <a:spcBef>
                          <a:spcPts val="0"/>
                        </a:spcBef>
                        <a:spcAft>
                          <a:spcPts val="0"/>
                        </a:spcAft>
                        <a:buNone/>
                      </a:pPr>
                      <a:r>
                        <a:t/>
                      </a:r>
                      <a:endParaRPr sz="12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graphicFrame>
        <p:nvGraphicFramePr>
          <p:cNvPr id="796" name="Google Shape;796;g31609a59cc9_0_650"/>
          <p:cNvGraphicFramePr/>
          <p:nvPr/>
        </p:nvGraphicFramePr>
        <p:xfrm>
          <a:off x="5720191" y="3582544"/>
          <a:ext cx="3000000" cy="3000000"/>
        </p:xfrm>
        <a:graphic>
          <a:graphicData uri="http://schemas.openxmlformats.org/drawingml/2006/table">
            <a:tbl>
              <a:tblPr bandRow="1" firstRow="1">
                <a:noFill/>
                <a:tableStyleId>{BD47E573-0B53-44F3-BA5C-786D79CB87E9}</a:tableStyleId>
              </a:tblPr>
              <a:tblGrid>
                <a:gridCol w="2090825"/>
                <a:gridCol w="2952550"/>
              </a:tblGrid>
              <a:tr h="197000">
                <a:tc gridSpan="2">
                  <a:txBody>
                    <a:bodyPr/>
                    <a:lstStyle/>
                    <a:p>
                      <a:pPr indent="0" lvl="0" marL="0" rtl="0" algn="ctr">
                        <a:spcBef>
                          <a:spcPts val="0"/>
                        </a:spcBef>
                        <a:spcAft>
                          <a:spcPts val="0"/>
                        </a:spcAft>
                        <a:buNone/>
                      </a:pPr>
                      <a:r>
                        <a:rPr lang="ko-KR" sz="1300"/>
                        <a:t>보완사항 리스트</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2166925">
                <a:tc gridSpan="2">
                  <a:txBody>
                    <a:bodyPr/>
                    <a:lstStyle/>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ko-KR" sz="1600"/>
                        <a:t>게시판에 대댓글기능과 신규 댓글의</a:t>
                      </a:r>
                      <a:endParaRPr sz="1600"/>
                    </a:p>
                    <a:p>
                      <a:pPr indent="0" lvl="0" marL="457200" rtl="0" algn="l">
                        <a:lnSpc>
                          <a:spcPct val="115000"/>
                        </a:lnSpc>
                        <a:spcBef>
                          <a:spcPts val="0"/>
                        </a:spcBef>
                        <a:spcAft>
                          <a:spcPts val="0"/>
                        </a:spcAft>
                        <a:buNone/>
                      </a:pPr>
                      <a:r>
                        <a:rPr lang="ko-KR" sz="1600">
                          <a:solidFill>
                            <a:schemeClr val="dk1"/>
                          </a:solidFill>
                        </a:rPr>
                        <a:t>알림등의 기능을 시간이 부족하여</a:t>
                      </a:r>
                      <a:endParaRPr sz="1600">
                        <a:solidFill>
                          <a:schemeClr val="dk1"/>
                        </a:solidFill>
                      </a:endParaRPr>
                    </a:p>
                    <a:p>
                      <a:pPr indent="0" lvl="0" marL="457200" rtl="0" algn="l">
                        <a:lnSpc>
                          <a:spcPct val="115000"/>
                        </a:lnSpc>
                        <a:spcBef>
                          <a:spcPts val="0"/>
                        </a:spcBef>
                        <a:spcAft>
                          <a:spcPts val="0"/>
                        </a:spcAft>
                        <a:buNone/>
                      </a:pPr>
                      <a:r>
                        <a:rPr lang="ko-KR" sz="1600">
                          <a:solidFill>
                            <a:schemeClr val="dk1"/>
                          </a:solidFill>
                        </a:rPr>
                        <a:t>구현하지 못했습니다.</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SzPts val="1600"/>
                        <a:buChar char="●"/>
                      </a:pPr>
                      <a:r>
                        <a:rPr lang="ko-KR" sz="1600"/>
                        <a:t>이벤트의 당첨되었을때 이펙트 등을</a:t>
                      </a:r>
                      <a:endParaRPr sz="1600"/>
                    </a:p>
                    <a:p>
                      <a:pPr indent="0" lvl="0" marL="457200" rtl="0" algn="l">
                        <a:lnSpc>
                          <a:spcPct val="115000"/>
                        </a:lnSpc>
                        <a:spcBef>
                          <a:spcPts val="0"/>
                        </a:spcBef>
                        <a:spcAft>
                          <a:spcPts val="0"/>
                        </a:spcAft>
                        <a:buNone/>
                      </a:pPr>
                      <a:r>
                        <a:rPr lang="ko-KR" sz="1600"/>
                        <a:t>추가하지 못해 아쉬웠습니다.</a:t>
                      </a:r>
                      <a:endParaRPr sz="1600"/>
                    </a:p>
                    <a:p>
                      <a:pPr indent="0" lvl="0" marL="0" rtl="0" algn="l">
                        <a:lnSpc>
                          <a:spcPct val="115000"/>
                        </a:lnSpc>
                        <a:spcBef>
                          <a:spcPts val="0"/>
                        </a:spcBef>
                        <a:spcAft>
                          <a:spcPts val="0"/>
                        </a:spcAft>
                        <a:buNone/>
                      </a:pPr>
                      <a:r>
                        <a:t/>
                      </a:r>
                      <a:endParaRPr sz="1200"/>
                    </a:p>
                    <a:p>
                      <a:pPr indent="0" lvl="0" marL="457200" rtl="0" algn="l">
                        <a:lnSpc>
                          <a:spcPct val="200000"/>
                        </a:lnSpc>
                        <a:spcBef>
                          <a:spcPts val="0"/>
                        </a:spcBef>
                        <a:spcAft>
                          <a:spcPts val="0"/>
                        </a:spcAft>
                        <a:buNone/>
                      </a:pPr>
                      <a:r>
                        <a:t/>
                      </a:r>
                      <a:endParaRPr sz="12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grpSp>
        <p:nvGrpSpPr>
          <p:cNvPr id="797" name="Google Shape;797;g31609a59cc9_0_650"/>
          <p:cNvGrpSpPr/>
          <p:nvPr/>
        </p:nvGrpSpPr>
        <p:grpSpPr>
          <a:xfrm rot="10800000">
            <a:off x="-2" y="6568550"/>
            <a:ext cx="6525352" cy="291600"/>
            <a:chOff x="5666648" y="0"/>
            <a:chExt cx="6525352" cy="291600"/>
          </a:xfrm>
        </p:grpSpPr>
        <p:pic>
          <p:nvPicPr>
            <p:cNvPr id="798" name="Google Shape;798;g31609a59cc9_0_650"/>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799" name="Google Shape;799;g31609a59cc9_0_650"/>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800" name="Google Shape;800;g31609a59cc9_0_650"/>
          <p:cNvGrpSpPr/>
          <p:nvPr/>
        </p:nvGrpSpPr>
        <p:grpSpPr>
          <a:xfrm>
            <a:off x="5666648" y="0"/>
            <a:ext cx="6525352" cy="291600"/>
            <a:chOff x="5666648" y="0"/>
            <a:chExt cx="6525352" cy="291600"/>
          </a:xfrm>
        </p:grpSpPr>
        <p:pic>
          <p:nvPicPr>
            <p:cNvPr id="801" name="Google Shape;801;g31609a59cc9_0_650"/>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802" name="Google Shape;802;g31609a59cc9_0_650"/>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g31609a59cc9_0_693"/>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808" name="Google Shape;808;g31609a59cc9_0_693"/>
          <p:cNvGrpSpPr/>
          <p:nvPr/>
        </p:nvGrpSpPr>
        <p:grpSpPr>
          <a:xfrm>
            <a:off x="209551" y="228481"/>
            <a:ext cx="6373804" cy="585776"/>
            <a:chOff x="209551" y="228481"/>
            <a:chExt cx="6373804" cy="585776"/>
          </a:xfrm>
        </p:grpSpPr>
        <p:sp>
          <p:nvSpPr>
            <p:cNvPr id="809" name="Google Shape;809;g31609a59cc9_0_693"/>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0" name="Google Shape;810;g31609a59cc9_0_693"/>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프로젝트 후기</a:t>
              </a:r>
              <a:endParaRPr b="1" i="0" sz="1400" u="none" cap="none" strike="noStrike">
                <a:solidFill>
                  <a:srgbClr val="4A86E8"/>
                </a:solidFill>
                <a:latin typeface="Noto Sans Symbols"/>
                <a:ea typeface="Noto Sans Symbols"/>
                <a:cs typeface="Noto Sans Symbols"/>
                <a:sym typeface="Noto Sans Symbols"/>
              </a:endParaRPr>
            </a:p>
          </p:txBody>
        </p:sp>
        <p:sp>
          <p:nvSpPr>
            <p:cNvPr id="811" name="Google Shape;811;g31609a59cc9_0_693"/>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5</a:t>
              </a:r>
              <a:endParaRPr b="1" i="0" sz="3200" u="none" cap="none" strike="noStrike">
                <a:solidFill>
                  <a:schemeClr val="lt1"/>
                </a:solidFill>
                <a:latin typeface="Arial"/>
                <a:ea typeface="Arial"/>
                <a:cs typeface="Arial"/>
                <a:sym typeface="Arial"/>
              </a:endParaRPr>
            </a:p>
          </p:txBody>
        </p:sp>
      </p:grpSp>
      <p:sp>
        <p:nvSpPr>
          <p:cNvPr id="812" name="Google Shape;812;g31609a59cc9_0_693"/>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자체평가 및 느낀점</a:t>
            </a:r>
            <a:endParaRPr b="1" i="0" sz="1700" u="none" cap="none" strike="noStrike">
              <a:solidFill>
                <a:srgbClr val="4A86E8"/>
              </a:solidFill>
              <a:latin typeface="Noto Sans Symbols"/>
              <a:ea typeface="Noto Sans Symbols"/>
              <a:cs typeface="Noto Sans Symbols"/>
              <a:sym typeface="Noto Sans Symbols"/>
            </a:endParaRPr>
          </a:p>
        </p:txBody>
      </p:sp>
      <p:sp>
        <p:nvSpPr>
          <p:cNvPr id="813" name="Google Shape;813;g31609a59cc9_0_693"/>
          <p:cNvSpPr/>
          <p:nvPr/>
        </p:nvSpPr>
        <p:spPr>
          <a:xfrm>
            <a:off x="1401950" y="4953875"/>
            <a:ext cx="3285000" cy="690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g31609a59cc9_0_693"/>
          <p:cNvSpPr txBox="1"/>
          <p:nvPr/>
        </p:nvSpPr>
        <p:spPr>
          <a:xfrm>
            <a:off x="2556350" y="5069275"/>
            <a:ext cx="9762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조병철</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5" name="Google Shape;815;g31609a59cc9_0_693"/>
          <p:cNvSpPr/>
          <p:nvPr/>
        </p:nvSpPr>
        <p:spPr>
          <a:xfrm>
            <a:off x="1401950" y="1399776"/>
            <a:ext cx="3285000" cy="3308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16" name="Google Shape;816;g31609a59cc9_0_693"/>
          <p:cNvGraphicFramePr/>
          <p:nvPr/>
        </p:nvGraphicFramePr>
        <p:xfrm>
          <a:off x="5675841" y="781345"/>
          <a:ext cx="3000000" cy="3000000"/>
        </p:xfrm>
        <a:graphic>
          <a:graphicData uri="http://schemas.openxmlformats.org/drawingml/2006/table">
            <a:tbl>
              <a:tblPr bandRow="1" firstRow="1">
                <a:noFill/>
                <a:tableStyleId>{BD47E573-0B53-44F3-BA5C-786D79CB87E9}</a:tableStyleId>
              </a:tblPr>
              <a:tblGrid>
                <a:gridCol w="2109200"/>
                <a:gridCol w="2978525"/>
              </a:tblGrid>
              <a:tr h="418175">
                <a:tc gridSpan="2">
                  <a:txBody>
                    <a:bodyPr/>
                    <a:lstStyle/>
                    <a:p>
                      <a:pPr indent="0" lvl="0" marL="0" rtl="0" algn="ctr">
                        <a:spcBef>
                          <a:spcPts val="0"/>
                        </a:spcBef>
                        <a:spcAft>
                          <a:spcPts val="0"/>
                        </a:spcAft>
                        <a:buNone/>
                      </a:pPr>
                      <a:r>
                        <a:rPr lang="ko-KR" sz="1300"/>
                        <a:t>자체평가</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1941925">
                <a:tc gridSpan="2">
                  <a:txBody>
                    <a:bodyPr/>
                    <a:lstStyle/>
                    <a:p>
                      <a:pPr indent="-330200" lvl="0" marL="457200" rtl="0" algn="l">
                        <a:lnSpc>
                          <a:spcPct val="115000"/>
                        </a:lnSpc>
                        <a:spcBef>
                          <a:spcPts val="0"/>
                        </a:spcBef>
                        <a:spcAft>
                          <a:spcPts val="0"/>
                        </a:spcAft>
                        <a:buSzPts val="1600"/>
                        <a:buChar char="●"/>
                      </a:pPr>
                      <a:r>
                        <a:rPr lang="ko-KR" sz="1600"/>
                        <a:t>생각했던 것 보다 흡족스러운 결과가 나와서 만족스럽습니다</a:t>
                      </a:r>
                      <a:endParaRPr sz="16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graphicFrame>
        <p:nvGraphicFramePr>
          <p:cNvPr id="817" name="Google Shape;817;g31609a59cc9_0_693"/>
          <p:cNvGraphicFramePr/>
          <p:nvPr/>
        </p:nvGraphicFramePr>
        <p:xfrm>
          <a:off x="5720191" y="3582544"/>
          <a:ext cx="3000000" cy="3000000"/>
        </p:xfrm>
        <a:graphic>
          <a:graphicData uri="http://schemas.openxmlformats.org/drawingml/2006/table">
            <a:tbl>
              <a:tblPr bandRow="1" firstRow="1">
                <a:noFill/>
                <a:tableStyleId>{BD47E573-0B53-44F3-BA5C-786D79CB87E9}</a:tableStyleId>
              </a:tblPr>
              <a:tblGrid>
                <a:gridCol w="2090825"/>
                <a:gridCol w="2952550"/>
              </a:tblGrid>
              <a:tr h="197000">
                <a:tc gridSpan="2">
                  <a:txBody>
                    <a:bodyPr/>
                    <a:lstStyle/>
                    <a:p>
                      <a:pPr indent="0" lvl="0" marL="0" rtl="0" algn="ctr">
                        <a:spcBef>
                          <a:spcPts val="0"/>
                        </a:spcBef>
                        <a:spcAft>
                          <a:spcPts val="0"/>
                        </a:spcAft>
                        <a:buNone/>
                      </a:pPr>
                      <a:r>
                        <a:rPr lang="ko-KR" sz="1300"/>
                        <a:t>보완사항 리스트</a:t>
                      </a:r>
                      <a:endParaRPr b="1" sz="1300">
                        <a:solidFill>
                          <a:srgbClr val="FFFFFF"/>
                        </a:solidFill>
                      </a:endParaRPr>
                    </a:p>
                  </a:txBody>
                  <a:tcPr marT="22875" marB="22875" marR="45725" marL="45725" anchor="ctr">
                    <a:lnB cap="flat" cmpd="sng" w="19050">
                      <a:solidFill>
                        <a:srgbClr val="CEC3B4"/>
                      </a:solidFill>
                      <a:prstDash val="solid"/>
                      <a:round/>
                      <a:headEnd len="sm" w="sm" type="none"/>
                      <a:tailEnd len="sm" w="sm" type="none"/>
                    </a:lnB>
                    <a:solidFill>
                      <a:srgbClr val="1155CC"/>
                    </a:solidFill>
                  </a:tcPr>
                </a:tc>
                <a:tc hMerge="1"/>
              </a:tr>
              <a:tr h="2166925">
                <a:tc gridSpan="2">
                  <a:txBody>
                    <a:bodyPr/>
                    <a:lstStyle/>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ko-KR" sz="1600">
                          <a:solidFill>
                            <a:schemeClr val="dk1"/>
                          </a:solidFill>
                        </a:rPr>
                        <a:t>최종적으로 다 만들었다 생각했지만 마지막에</a:t>
                      </a:r>
                      <a:endParaRPr sz="1600">
                        <a:solidFill>
                          <a:schemeClr val="dk1"/>
                        </a:solidFill>
                      </a:endParaRPr>
                    </a:p>
                    <a:p>
                      <a:pPr indent="0" lvl="0" marL="457200" rtl="0" algn="l">
                        <a:lnSpc>
                          <a:spcPct val="115000"/>
                        </a:lnSpc>
                        <a:spcBef>
                          <a:spcPts val="0"/>
                        </a:spcBef>
                        <a:spcAft>
                          <a:spcPts val="0"/>
                        </a:spcAft>
                        <a:buNone/>
                      </a:pPr>
                      <a:r>
                        <a:rPr lang="ko-KR" sz="1600">
                          <a:solidFill>
                            <a:schemeClr val="dk1"/>
                          </a:solidFill>
                        </a:rPr>
                        <a:t>E-Mony를 충전하는 화면을 만들지 못해 아쉬웠습니다</a:t>
                      </a:r>
                      <a:endParaRPr sz="1200"/>
                    </a:p>
                    <a:p>
                      <a:pPr indent="0" lvl="0" marL="457200" rtl="0" algn="l">
                        <a:lnSpc>
                          <a:spcPct val="200000"/>
                        </a:lnSpc>
                        <a:spcBef>
                          <a:spcPts val="0"/>
                        </a:spcBef>
                        <a:spcAft>
                          <a:spcPts val="0"/>
                        </a:spcAft>
                        <a:buNone/>
                      </a:pPr>
                      <a:r>
                        <a:t/>
                      </a:r>
                      <a:endParaRPr sz="1200"/>
                    </a:p>
                  </a:txBody>
                  <a:tcPr marT="22875" marB="22875" marR="45725" marL="45725" anchor="ctr">
                    <a:lnL cap="flat" cmpd="sng" w="12700">
                      <a:solidFill>
                        <a:srgbClr val="CEC3B4"/>
                      </a:solidFill>
                      <a:prstDash val="solid"/>
                      <a:round/>
                      <a:headEnd len="sm" w="sm" type="none"/>
                      <a:tailEnd len="sm" w="sm" type="none"/>
                    </a:lnL>
                    <a:lnR cap="flat" cmpd="sng" w="12700">
                      <a:solidFill>
                        <a:srgbClr val="CEC3B4"/>
                      </a:solidFill>
                      <a:prstDash val="solid"/>
                      <a:round/>
                      <a:headEnd len="sm" w="sm" type="none"/>
                      <a:tailEnd len="sm" w="sm" type="none"/>
                    </a:lnR>
                    <a:lnT cap="flat" cmpd="sng" w="19050">
                      <a:solidFill>
                        <a:srgbClr val="CEC3B4"/>
                      </a:solidFill>
                      <a:prstDash val="solid"/>
                      <a:round/>
                      <a:headEnd len="sm" w="sm" type="none"/>
                      <a:tailEnd len="sm" w="sm" type="none"/>
                    </a:lnT>
                    <a:lnB cap="flat" cmpd="sng" w="12700">
                      <a:solidFill>
                        <a:srgbClr val="CEC3B4"/>
                      </a:solidFill>
                      <a:prstDash val="solid"/>
                      <a:round/>
                      <a:headEnd len="sm" w="sm" type="none"/>
                      <a:tailEnd len="sm" w="sm" type="none"/>
                    </a:lnB>
                    <a:solidFill>
                      <a:srgbClr val="FFFFFF"/>
                    </a:solidFill>
                  </a:tcPr>
                </a:tc>
                <a:tc hMerge="1"/>
              </a:tr>
            </a:tbl>
          </a:graphicData>
        </a:graphic>
      </p:graphicFrame>
      <p:pic>
        <p:nvPicPr>
          <p:cNvPr id="818" name="Google Shape;818;g31609a59cc9_0_693"/>
          <p:cNvPicPr preferRelativeResize="0"/>
          <p:nvPr/>
        </p:nvPicPr>
        <p:blipFill>
          <a:blip r:embed="rId3">
            <a:alphaModFix/>
          </a:blip>
          <a:stretch>
            <a:fillRect/>
          </a:stretch>
        </p:blipFill>
        <p:spPr>
          <a:xfrm>
            <a:off x="1647850" y="1647412"/>
            <a:ext cx="2793210" cy="2808400"/>
          </a:xfrm>
          <a:prstGeom prst="rect">
            <a:avLst/>
          </a:prstGeom>
          <a:noFill/>
          <a:ln>
            <a:noFill/>
          </a:ln>
        </p:spPr>
      </p:pic>
      <p:grpSp>
        <p:nvGrpSpPr>
          <p:cNvPr id="819" name="Google Shape;819;g31609a59cc9_0_693"/>
          <p:cNvGrpSpPr/>
          <p:nvPr/>
        </p:nvGrpSpPr>
        <p:grpSpPr>
          <a:xfrm rot="10800000">
            <a:off x="-2" y="6568550"/>
            <a:ext cx="6525352" cy="291600"/>
            <a:chOff x="5666648" y="0"/>
            <a:chExt cx="6525352" cy="291600"/>
          </a:xfrm>
        </p:grpSpPr>
        <p:pic>
          <p:nvPicPr>
            <p:cNvPr id="820" name="Google Shape;820;g31609a59cc9_0_693"/>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821" name="Google Shape;821;g31609a59cc9_0_693"/>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822" name="Google Shape;822;g31609a59cc9_0_693"/>
          <p:cNvGrpSpPr/>
          <p:nvPr/>
        </p:nvGrpSpPr>
        <p:grpSpPr>
          <a:xfrm>
            <a:off x="5666648" y="0"/>
            <a:ext cx="6525352" cy="291600"/>
            <a:chOff x="5666648" y="0"/>
            <a:chExt cx="6525352" cy="291600"/>
          </a:xfrm>
        </p:grpSpPr>
        <p:pic>
          <p:nvPicPr>
            <p:cNvPr id="823" name="Google Shape;823;g31609a59cc9_0_693"/>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824" name="Google Shape;824;g31609a59cc9_0_693"/>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31609a59cc9_0_714"/>
          <p:cNvSpPr/>
          <p:nvPr/>
        </p:nvSpPr>
        <p:spPr>
          <a:xfrm>
            <a:off x="354725" y="1595375"/>
            <a:ext cx="11518500" cy="45996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31609a59cc9_0_714"/>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grpSp>
        <p:nvGrpSpPr>
          <p:cNvPr id="831" name="Google Shape;831;g31609a59cc9_0_714"/>
          <p:cNvGrpSpPr/>
          <p:nvPr/>
        </p:nvGrpSpPr>
        <p:grpSpPr>
          <a:xfrm>
            <a:off x="209551" y="228481"/>
            <a:ext cx="6373804" cy="585776"/>
            <a:chOff x="209551" y="228481"/>
            <a:chExt cx="6373804" cy="585776"/>
          </a:xfrm>
        </p:grpSpPr>
        <p:sp>
          <p:nvSpPr>
            <p:cNvPr id="832" name="Google Shape;832;g31609a59cc9_0_714"/>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3" name="Google Shape;833;g31609a59cc9_0_714"/>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2400">
                  <a:solidFill>
                    <a:srgbClr val="4A86E8"/>
                  </a:solidFill>
                  <a:latin typeface="Noto Sans Symbols"/>
                  <a:ea typeface="Noto Sans Symbols"/>
                  <a:cs typeface="Noto Sans Symbols"/>
                  <a:sym typeface="Noto Sans Symbols"/>
                </a:rPr>
                <a:t>프로젝트 후기</a:t>
              </a:r>
              <a:endParaRPr b="1" i="0" sz="1400" u="none" cap="none" strike="noStrike">
                <a:solidFill>
                  <a:srgbClr val="4A86E8"/>
                </a:solidFill>
                <a:latin typeface="Noto Sans Symbols"/>
                <a:ea typeface="Noto Sans Symbols"/>
                <a:cs typeface="Noto Sans Symbols"/>
                <a:sym typeface="Noto Sans Symbols"/>
              </a:endParaRPr>
            </a:p>
          </p:txBody>
        </p:sp>
        <p:sp>
          <p:nvSpPr>
            <p:cNvPr id="834" name="Google Shape;834;g31609a59cc9_0_714"/>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ko-KR" sz="3200">
                  <a:solidFill>
                    <a:schemeClr val="lt1"/>
                  </a:solidFill>
                </a:rPr>
                <a:t>5</a:t>
              </a:r>
              <a:endParaRPr b="1" i="0" sz="3200" u="none" cap="none" strike="noStrike">
                <a:solidFill>
                  <a:schemeClr val="lt1"/>
                </a:solidFill>
                <a:latin typeface="Arial"/>
                <a:ea typeface="Arial"/>
                <a:cs typeface="Arial"/>
                <a:sym typeface="Arial"/>
              </a:endParaRPr>
            </a:p>
          </p:txBody>
        </p:sp>
      </p:grpSp>
      <p:sp>
        <p:nvSpPr>
          <p:cNvPr id="835" name="Google Shape;835;g31609a59cc9_0_714"/>
          <p:cNvSpPr txBox="1"/>
          <p:nvPr/>
        </p:nvSpPr>
        <p:spPr>
          <a:xfrm>
            <a:off x="990530" y="764450"/>
            <a:ext cx="565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1700" u="none" cap="none" strike="noStrike">
              <a:solidFill>
                <a:srgbClr val="4A86E8"/>
              </a:solidFill>
              <a:latin typeface="Noto Sans Symbols"/>
              <a:ea typeface="Noto Sans Symbols"/>
              <a:cs typeface="Noto Sans Symbols"/>
              <a:sym typeface="Noto Sans Symbols"/>
            </a:endParaRPr>
          </a:p>
        </p:txBody>
      </p:sp>
      <p:sp>
        <p:nvSpPr>
          <p:cNvPr id="836" name="Google Shape;836;g31609a59cc9_0_714"/>
          <p:cNvSpPr txBox="1"/>
          <p:nvPr/>
        </p:nvSpPr>
        <p:spPr>
          <a:xfrm>
            <a:off x="1198025" y="1984025"/>
            <a:ext cx="9679500" cy="38790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1" lang="ko-KR" sz="24000">
                <a:solidFill>
                  <a:srgbClr val="1155CC"/>
                </a:solidFill>
                <a:latin typeface="Comic Sans MS"/>
                <a:ea typeface="Comic Sans MS"/>
                <a:cs typeface="Comic Sans MS"/>
                <a:sym typeface="Comic Sans MS"/>
              </a:rPr>
              <a:t>Q &amp; A</a:t>
            </a:r>
            <a:endParaRPr b="1" i="0" sz="24000" u="none" cap="none" strike="noStrike">
              <a:solidFill>
                <a:srgbClr val="1155CC"/>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837" name="Google Shape;837;g31609a59cc9_0_714"/>
          <p:cNvGrpSpPr/>
          <p:nvPr/>
        </p:nvGrpSpPr>
        <p:grpSpPr>
          <a:xfrm rot="10800000">
            <a:off x="-2" y="6568550"/>
            <a:ext cx="6525352" cy="291600"/>
            <a:chOff x="5666648" y="0"/>
            <a:chExt cx="6525352" cy="291600"/>
          </a:xfrm>
        </p:grpSpPr>
        <p:pic>
          <p:nvPicPr>
            <p:cNvPr id="838" name="Google Shape;838;g31609a59cc9_0_7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839" name="Google Shape;839;g31609a59cc9_0_7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840" name="Google Shape;840;g31609a59cc9_0_714"/>
          <p:cNvGrpSpPr/>
          <p:nvPr/>
        </p:nvGrpSpPr>
        <p:grpSpPr>
          <a:xfrm>
            <a:off x="5666648" y="0"/>
            <a:ext cx="6525352" cy="291600"/>
            <a:chOff x="5666648" y="0"/>
            <a:chExt cx="6525352" cy="291600"/>
          </a:xfrm>
        </p:grpSpPr>
        <p:pic>
          <p:nvPicPr>
            <p:cNvPr id="841" name="Google Shape;841;g31609a59cc9_0_714"/>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842" name="Google Shape;842;g31609a59cc9_0_714"/>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1609a59cc9_0_80"/>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31609a59cc9_0_80"/>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g31609a59cc9_0_80"/>
          <p:cNvPicPr preferRelativeResize="0"/>
          <p:nvPr/>
        </p:nvPicPr>
        <p:blipFill rotWithShape="1">
          <a:blip r:embed="rId3">
            <a:alphaModFix/>
          </a:blip>
          <a:srcRect b="0" l="0" r="0" t="0"/>
          <a:stretch/>
        </p:blipFill>
        <p:spPr>
          <a:xfrm>
            <a:off x="1469276" y="2445450"/>
            <a:ext cx="2331850" cy="2331850"/>
          </a:xfrm>
          <a:prstGeom prst="rect">
            <a:avLst/>
          </a:prstGeom>
          <a:noFill/>
          <a:ln>
            <a:noFill/>
          </a:ln>
        </p:spPr>
      </p:pic>
      <p:sp>
        <p:nvSpPr>
          <p:cNvPr id="174" name="Google Shape;174;g31609a59cc9_0_80"/>
          <p:cNvSpPr txBox="1"/>
          <p:nvPr/>
        </p:nvSpPr>
        <p:spPr>
          <a:xfrm>
            <a:off x="53352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rgbClr val="1155CC"/>
                </a:solidFill>
                <a:latin typeface="Arial"/>
                <a:ea typeface="Arial"/>
                <a:cs typeface="Arial"/>
                <a:sym typeface="Arial"/>
              </a:rPr>
              <a:t>프로젝트 개요</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5" name="Google Shape;175;g31609a59cc9_0_80"/>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176" name="Google Shape;176;g31609a59cc9_0_80"/>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31609a59cc9_0_80"/>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31609a59cc9_0_80"/>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chemeClr val="lt1"/>
                </a:solidFill>
                <a:latin typeface="Arial"/>
                <a:ea typeface="Arial"/>
                <a:cs typeface="Arial"/>
                <a:sym typeface="Arial"/>
              </a:rPr>
              <a:t>1</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79" name="Google Shape;179;g31609a59cc9_0_80"/>
          <p:cNvSpPr txBox="1"/>
          <p:nvPr/>
        </p:nvSpPr>
        <p:spPr>
          <a:xfrm>
            <a:off x="4473875" y="3717176"/>
            <a:ext cx="6963900" cy="1923900"/>
          </a:xfrm>
          <a:prstGeom prst="rect">
            <a:avLst/>
          </a:prstGeom>
          <a:noFill/>
          <a:ln>
            <a:noFill/>
          </a:ln>
        </p:spPr>
        <p:txBody>
          <a:bodyPr anchorCtr="0" anchor="t" bIns="22850" lIns="45725" spcFirstLastPara="1" rIns="45725" wrap="square" tIns="22850">
            <a:spAutoFit/>
          </a:bodyPr>
          <a:lstStyle/>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팀원구성 및 역할</a:t>
            </a:r>
            <a:endParaRPr b="0" i="0" sz="1800" u="none" cap="none" strike="noStrike">
              <a:solidFill>
                <a:srgbClr val="3C78D8"/>
              </a:solidFill>
              <a:latin typeface="Arial"/>
              <a:ea typeface="Arial"/>
              <a:cs typeface="Arial"/>
              <a:sym typeface="Arial"/>
            </a:endParaRPr>
          </a:p>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주제선정 이유</a:t>
            </a:r>
            <a:endParaRPr b="0" i="0" sz="1800" u="none" cap="none" strike="noStrike">
              <a:solidFill>
                <a:srgbClr val="3C78D8"/>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3C78D8"/>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3C78D8"/>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descr="텐트" id="847" name="Google Shape;847;g31609a59cc9_0_731"/>
          <p:cNvSpPr/>
          <p:nvPr/>
        </p:nvSpPr>
        <p:spPr>
          <a:xfrm>
            <a:off x="4764379" y="690993"/>
            <a:ext cx="2943505" cy="2043999"/>
          </a:xfrm>
          <a:custGeom>
            <a:rect b="b" l="l" r="r" t="t"/>
            <a:pathLst>
              <a:path extrusionOk="0" h="2043999" w="2943505">
                <a:moveTo>
                  <a:pt x="1480894" y="1828265"/>
                </a:moveTo>
                <a:lnTo>
                  <a:pt x="1480894" y="851971"/>
                </a:lnTo>
                <a:lnTo>
                  <a:pt x="2073252" y="1828265"/>
                </a:lnTo>
                <a:lnTo>
                  <a:pt x="1480894" y="1828265"/>
                </a:lnTo>
                <a:close/>
                <a:moveTo>
                  <a:pt x="321775" y="1828265"/>
                </a:moveTo>
                <a:lnTo>
                  <a:pt x="102383" y="1608873"/>
                </a:lnTo>
                <a:lnTo>
                  <a:pt x="0" y="1711256"/>
                </a:lnTo>
                <a:lnTo>
                  <a:pt x="113352" y="1824608"/>
                </a:lnTo>
                <a:lnTo>
                  <a:pt x="18283" y="1824608"/>
                </a:lnTo>
                <a:lnTo>
                  <a:pt x="18283" y="2044000"/>
                </a:lnTo>
                <a:lnTo>
                  <a:pt x="2943506" y="2044000"/>
                </a:lnTo>
                <a:lnTo>
                  <a:pt x="2943506" y="1824608"/>
                </a:lnTo>
                <a:lnTo>
                  <a:pt x="2808215" y="1824608"/>
                </a:lnTo>
                <a:lnTo>
                  <a:pt x="2921567" y="1711256"/>
                </a:lnTo>
                <a:lnTo>
                  <a:pt x="2819184" y="1608873"/>
                </a:lnTo>
                <a:lnTo>
                  <a:pt x="2599792" y="1828265"/>
                </a:lnTo>
                <a:lnTo>
                  <a:pt x="2588823" y="1828265"/>
                </a:lnTo>
                <a:lnTo>
                  <a:pt x="1480894" y="0"/>
                </a:lnTo>
                <a:lnTo>
                  <a:pt x="340057" y="1828265"/>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848" name="Google Shape;848;g31609a59cc9_0_731"/>
          <p:cNvGrpSpPr/>
          <p:nvPr/>
        </p:nvGrpSpPr>
        <p:grpSpPr>
          <a:xfrm>
            <a:off x="122066" y="6190935"/>
            <a:ext cx="12069878" cy="667015"/>
            <a:chOff x="122062" y="5855213"/>
            <a:chExt cx="13139427" cy="726121"/>
          </a:xfrm>
        </p:grpSpPr>
        <p:grpSp>
          <p:nvGrpSpPr>
            <p:cNvPr id="849" name="Google Shape;849;g31609a59cc9_0_731"/>
            <p:cNvGrpSpPr/>
            <p:nvPr/>
          </p:nvGrpSpPr>
          <p:grpSpPr>
            <a:xfrm>
              <a:off x="122062" y="5855213"/>
              <a:ext cx="4215315" cy="726121"/>
              <a:chOff x="122066" y="4845692"/>
              <a:chExt cx="12182991" cy="2098617"/>
            </a:xfrm>
          </p:grpSpPr>
          <p:grpSp>
            <p:nvGrpSpPr>
              <p:cNvPr descr="트레일러" id="850" name="Google Shape;850;g31609a59cc9_0_731"/>
              <p:cNvGrpSpPr/>
              <p:nvPr/>
            </p:nvGrpSpPr>
            <p:grpSpPr>
              <a:xfrm>
                <a:off x="122066" y="5799610"/>
                <a:ext cx="2045843" cy="1144699"/>
                <a:chOff x="5784928" y="3580678"/>
                <a:chExt cx="2045843" cy="1144699"/>
              </a:xfrm>
            </p:grpSpPr>
            <p:sp>
              <p:nvSpPr>
                <p:cNvPr id="851" name="Google Shape;851;g31609a59cc9_0_731"/>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2" name="Google Shape;852;g31609a59cc9_0_731"/>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3" name="Google Shape;853;g31609a59cc9_0_731"/>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854" name="Google Shape;854;g31609a59cc9_0_731"/>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855" name="Google Shape;855;g31609a59cc9_0_731"/>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856" name="Google Shape;856;g31609a59cc9_0_731"/>
              <p:cNvGrpSpPr/>
              <p:nvPr/>
            </p:nvGrpSpPr>
            <p:grpSpPr>
              <a:xfrm>
                <a:off x="2451362" y="4845692"/>
                <a:ext cx="1373174" cy="2098615"/>
                <a:chOff x="6563952" y="3540014"/>
                <a:chExt cx="1373174" cy="2098615"/>
              </a:xfrm>
            </p:grpSpPr>
            <p:sp>
              <p:nvSpPr>
                <p:cNvPr id="857" name="Google Shape;857;g31609a59cc9_0_731"/>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8" name="Google Shape;858;g31609a59cc9_0_731"/>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9" name="Google Shape;859;g31609a59cc9_0_731"/>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0" name="Google Shape;860;g31609a59cc9_0_731"/>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1" name="Google Shape;861;g31609a59cc9_0_731"/>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862" name="Google Shape;862;g31609a59cc9_0_731"/>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863" name="Google Shape;863;g31609a59cc9_0_731"/>
              <p:cNvGrpSpPr/>
              <p:nvPr/>
            </p:nvGrpSpPr>
            <p:grpSpPr>
              <a:xfrm>
                <a:off x="6534704" y="4901151"/>
                <a:ext cx="1598868" cy="2043157"/>
                <a:chOff x="6755506" y="3867912"/>
                <a:chExt cx="1598868" cy="2043157"/>
              </a:xfrm>
            </p:grpSpPr>
            <p:sp>
              <p:nvSpPr>
                <p:cNvPr id="864" name="Google Shape;864;g31609a59cc9_0_731"/>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5" name="Google Shape;865;g31609a59cc9_0_731"/>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866" name="Google Shape;866;g31609a59cc9_0_731"/>
            <p:cNvGrpSpPr/>
            <p:nvPr/>
          </p:nvGrpSpPr>
          <p:grpSpPr>
            <a:xfrm>
              <a:off x="4584118" y="5855213"/>
              <a:ext cx="4215315" cy="726121"/>
              <a:chOff x="122066" y="4845692"/>
              <a:chExt cx="12182991" cy="2098617"/>
            </a:xfrm>
          </p:grpSpPr>
          <p:grpSp>
            <p:nvGrpSpPr>
              <p:cNvPr descr="트레일러" id="867" name="Google Shape;867;g31609a59cc9_0_731"/>
              <p:cNvGrpSpPr/>
              <p:nvPr/>
            </p:nvGrpSpPr>
            <p:grpSpPr>
              <a:xfrm>
                <a:off x="122066" y="5799610"/>
                <a:ext cx="2045843" cy="1144699"/>
                <a:chOff x="5784928" y="3580678"/>
                <a:chExt cx="2045843" cy="1144699"/>
              </a:xfrm>
            </p:grpSpPr>
            <p:sp>
              <p:nvSpPr>
                <p:cNvPr id="868" name="Google Shape;868;g31609a59cc9_0_731"/>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9" name="Google Shape;869;g31609a59cc9_0_731"/>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0" name="Google Shape;870;g31609a59cc9_0_731"/>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871" name="Google Shape;871;g31609a59cc9_0_731"/>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872" name="Google Shape;872;g31609a59cc9_0_731"/>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873" name="Google Shape;873;g31609a59cc9_0_731"/>
              <p:cNvGrpSpPr/>
              <p:nvPr/>
            </p:nvGrpSpPr>
            <p:grpSpPr>
              <a:xfrm>
                <a:off x="2451362" y="4845692"/>
                <a:ext cx="1373174" cy="2098615"/>
                <a:chOff x="6563952" y="3540014"/>
                <a:chExt cx="1373174" cy="2098615"/>
              </a:xfrm>
            </p:grpSpPr>
            <p:sp>
              <p:nvSpPr>
                <p:cNvPr id="874" name="Google Shape;874;g31609a59cc9_0_731"/>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5" name="Google Shape;875;g31609a59cc9_0_731"/>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6" name="Google Shape;876;g31609a59cc9_0_731"/>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7" name="Google Shape;877;g31609a59cc9_0_731"/>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8" name="Google Shape;878;g31609a59cc9_0_731"/>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879" name="Google Shape;879;g31609a59cc9_0_731"/>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880" name="Google Shape;880;g31609a59cc9_0_731"/>
              <p:cNvGrpSpPr/>
              <p:nvPr/>
            </p:nvGrpSpPr>
            <p:grpSpPr>
              <a:xfrm>
                <a:off x="6534704" y="4901151"/>
                <a:ext cx="1598868" cy="2043157"/>
                <a:chOff x="6755506" y="3867912"/>
                <a:chExt cx="1598868" cy="2043157"/>
              </a:xfrm>
            </p:grpSpPr>
            <p:sp>
              <p:nvSpPr>
                <p:cNvPr id="881" name="Google Shape;881;g31609a59cc9_0_731"/>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2" name="Google Shape;882;g31609a59cc9_0_731"/>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883" name="Google Shape;883;g31609a59cc9_0_731"/>
            <p:cNvGrpSpPr/>
            <p:nvPr/>
          </p:nvGrpSpPr>
          <p:grpSpPr>
            <a:xfrm>
              <a:off x="9046174" y="5855213"/>
              <a:ext cx="4215315" cy="726121"/>
              <a:chOff x="122066" y="4845692"/>
              <a:chExt cx="12182991" cy="2098617"/>
            </a:xfrm>
          </p:grpSpPr>
          <p:grpSp>
            <p:nvGrpSpPr>
              <p:cNvPr descr="트레일러" id="884" name="Google Shape;884;g31609a59cc9_0_731"/>
              <p:cNvGrpSpPr/>
              <p:nvPr/>
            </p:nvGrpSpPr>
            <p:grpSpPr>
              <a:xfrm>
                <a:off x="122066" y="5799610"/>
                <a:ext cx="2045843" cy="1144699"/>
                <a:chOff x="5784928" y="3580678"/>
                <a:chExt cx="2045843" cy="1144699"/>
              </a:xfrm>
            </p:grpSpPr>
            <p:sp>
              <p:nvSpPr>
                <p:cNvPr id="885" name="Google Shape;885;g31609a59cc9_0_731"/>
                <p:cNvSpPr/>
                <p:nvPr/>
              </p:nvSpPr>
              <p:spPr>
                <a:xfrm>
                  <a:off x="6832206" y="3799877"/>
                  <a:ext cx="414039" cy="292263"/>
                </a:xfrm>
                <a:custGeom>
                  <a:rect b="b" l="l" r="r" t="t"/>
                  <a:pathLst>
                    <a:path extrusionOk="0" h="292263" w="414039">
                      <a:moveTo>
                        <a:pt x="0" y="0"/>
                      </a:moveTo>
                      <a:lnTo>
                        <a:pt x="0" y="292263"/>
                      </a:lnTo>
                      <a:lnTo>
                        <a:pt x="414039" y="292263"/>
                      </a:lnTo>
                      <a:lnTo>
                        <a:pt x="414039" y="0"/>
                      </a:lnTo>
                      <a:close/>
                      <a:moveTo>
                        <a:pt x="365329" y="243553"/>
                      </a:moveTo>
                      <a:lnTo>
                        <a:pt x="48711" y="243553"/>
                      </a:lnTo>
                      <a:lnTo>
                        <a:pt x="48711" y="48711"/>
                      </a:lnTo>
                      <a:lnTo>
                        <a:pt x="365329" y="487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6" name="Google Shape;886;g31609a59cc9_0_731"/>
                <p:cNvSpPr/>
                <p:nvPr/>
              </p:nvSpPr>
              <p:spPr>
                <a:xfrm>
                  <a:off x="6320746" y="4335693"/>
                  <a:ext cx="389684" cy="389684"/>
                </a:xfrm>
                <a:custGeom>
                  <a:rect b="b" l="l" r="r" t="t"/>
                  <a:pathLst>
                    <a:path extrusionOk="0" h="389684" w="389684">
                      <a:moveTo>
                        <a:pt x="194842" y="0"/>
                      </a:moveTo>
                      <a:cubicBezTo>
                        <a:pt x="87233" y="0"/>
                        <a:pt x="0" y="87233"/>
                        <a:pt x="0" y="194842"/>
                      </a:cubicBezTo>
                      <a:cubicBezTo>
                        <a:pt x="0" y="302451"/>
                        <a:pt x="87233" y="389684"/>
                        <a:pt x="194842" y="389684"/>
                      </a:cubicBezTo>
                      <a:cubicBezTo>
                        <a:pt x="302451" y="389684"/>
                        <a:pt x="389684" y="302451"/>
                        <a:pt x="389684" y="194842"/>
                      </a:cubicBezTo>
                      <a:cubicBezTo>
                        <a:pt x="389550" y="87289"/>
                        <a:pt x="302395" y="134"/>
                        <a:pt x="194842" y="0"/>
                      </a:cubicBezTo>
                      <a:close/>
                      <a:moveTo>
                        <a:pt x="194842" y="340974"/>
                      </a:moveTo>
                      <a:cubicBezTo>
                        <a:pt x="114136" y="340974"/>
                        <a:pt x="48711" y="275548"/>
                        <a:pt x="48711" y="194842"/>
                      </a:cubicBezTo>
                      <a:cubicBezTo>
                        <a:pt x="48711" y="114136"/>
                        <a:pt x="114136" y="48711"/>
                        <a:pt x="194842" y="48711"/>
                      </a:cubicBezTo>
                      <a:cubicBezTo>
                        <a:pt x="275548" y="48711"/>
                        <a:pt x="340974" y="114136"/>
                        <a:pt x="340974" y="194842"/>
                      </a:cubicBezTo>
                      <a:cubicBezTo>
                        <a:pt x="340879" y="275509"/>
                        <a:pt x="275509" y="340879"/>
                        <a:pt x="194842" y="3409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7" name="Google Shape;887;g31609a59cc9_0_731"/>
                <p:cNvSpPr/>
                <p:nvPr/>
              </p:nvSpPr>
              <p:spPr>
                <a:xfrm>
                  <a:off x="5784928" y="3580678"/>
                  <a:ext cx="2045843" cy="1144698"/>
                </a:xfrm>
                <a:custGeom>
                  <a:rect b="b" l="l" r="r" t="t"/>
                  <a:pathLst>
                    <a:path extrusionOk="0" h="1144698" w="2045843">
                      <a:moveTo>
                        <a:pt x="1802291" y="974212"/>
                      </a:moveTo>
                      <a:lnTo>
                        <a:pt x="1802291" y="1144699"/>
                      </a:lnTo>
                      <a:lnTo>
                        <a:pt x="1851002" y="1144699"/>
                      </a:lnTo>
                      <a:lnTo>
                        <a:pt x="1851002" y="974212"/>
                      </a:lnTo>
                      <a:lnTo>
                        <a:pt x="2045844" y="974212"/>
                      </a:lnTo>
                      <a:lnTo>
                        <a:pt x="2045844" y="925502"/>
                      </a:lnTo>
                      <a:lnTo>
                        <a:pt x="1656159" y="925502"/>
                      </a:lnTo>
                      <a:lnTo>
                        <a:pt x="1656159" y="97423"/>
                      </a:lnTo>
                      <a:cubicBezTo>
                        <a:pt x="1655999" y="43685"/>
                        <a:pt x="1612476" y="162"/>
                        <a:pt x="1558738" y="2"/>
                      </a:cubicBezTo>
                      <a:lnTo>
                        <a:pt x="584528" y="2"/>
                      </a:lnTo>
                      <a:cubicBezTo>
                        <a:pt x="262483" y="-780"/>
                        <a:pt x="783" y="259656"/>
                        <a:pt x="2" y="581700"/>
                      </a:cubicBezTo>
                      <a:cubicBezTo>
                        <a:pt x="-1" y="582643"/>
                        <a:pt x="-1" y="583585"/>
                        <a:pt x="2" y="584528"/>
                      </a:cubicBezTo>
                      <a:lnTo>
                        <a:pt x="2" y="974212"/>
                      </a:lnTo>
                      <a:lnTo>
                        <a:pt x="463969" y="974212"/>
                      </a:lnTo>
                      <a:cubicBezTo>
                        <a:pt x="463239" y="966199"/>
                        <a:pt x="462752" y="958113"/>
                        <a:pt x="462752" y="949857"/>
                      </a:cubicBezTo>
                      <a:cubicBezTo>
                        <a:pt x="462752" y="941600"/>
                        <a:pt x="463239" y="933515"/>
                        <a:pt x="463969" y="925502"/>
                      </a:cubicBezTo>
                      <a:lnTo>
                        <a:pt x="48712" y="925502"/>
                      </a:lnTo>
                      <a:lnTo>
                        <a:pt x="48712" y="584528"/>
                      </a:lnTo>
                      <a:cubicBezTo>
                        <a:pt x="49048" y="288743"/>
                        <a:pt x="288743" y="49048"/>
                        <a:pt x="584528" y="48712"/>
                      </a:cubicBezTo>
                      <a:lnTo>
                        <a:pt x="1558738" y="48712"/>
                      </a:lnTo>
                      <a:cubicBezTo>
                        <a:pt x="1585641" y="48712"/>
                        <a:pt x="1607449" y="70520"/>
                        <a:pt x="1607449" y="97423"/>
                      </a:cubicBezTo>
                      <a:lnTo>
                        <a:pt x="1607449" y="925502"/>
                      </a:lnTo>
                      <a:lnTo>
                        <a:pt x="997325" y="925502"/>
                      </a:lnTo>
                      <a:cubicBezTo>
                        <a:pt x="998056" y="933563"/>
                        <a:pt x="998567" y="941674"/>
                        <a:pt x="998567" y="949857"/>
                      </a:cubicBezTo>
                      <a:cubicBezTo>
                        <a:pt x="998567" y="958040"/>
                        <a:pt x="998056" y="966151"/>
                        <a:pt x="997325" y="974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백팩" id="888" name="Google Shape;888;g31609a59cc9_0_731"/>
              <p:cNvSpPr/>
              <p:nvPr/>
            </p:nvSpPr>
            <p:spPr>
              <a:xfrm>
                <a:off x="8417025" y="5068759"/>
                <a:ext cx="1656157" cy="1875549"/>
              </a:xfrm>
              <a:custGeom>
                <a:rect b="b" l="l" r="r" t="t"/>
                <a:pathLst>
                  <a:path extrusionOk="0" h="1875549" w="1656157">
                    <a:moveTo>
                      <a:pt x="1534381" y="1071826"/>
                    </a:moveTo>
                    <a:lnTo>
                      <a:pt x="1510026" y="1071826"/>
                    </a:lnTo>
                    <a:lnTo>
                      <a:pt x="1510026" y="560365"/>
                    </a:lnTo>
                    <a:cubicBezTo>
                      <a:pt x="1509851" y="412475"/>
                      <a:pt x="1390008" y="292633"/>
                      <a:pt x="1242118" y="292458"/>
                    </a:cubicBezTo>
                    <a:lnTo>
                      <a:pt x="1143455" y="292458"/>
                    </a:lnTo>
                    <a:cubicBezTo>
                      <a:pt x="1130279" y="118266"/>
                      <a:pt x="978387" y="-12261"/>
                      <a:pt x="804196" y="916"/>
                    </a:cubicBezTo>
                    <a:cubicBezTo>
                      <a:pt x="648327" y="12707"/>
                      <a:pt x="524444" y="136589"/>
                      <a:pt x="512654" y="292458"/>
                    </a:cubicBezTo>
                    <a:lnTo>
                      <a:pt x="414039" y="292458"/>
                    </a:lnTo>
                    <a:cubicBezTo>
                      <a:pt x="266149" y="292633"/>
                      <a:pt x="146307" y="412475"/>
                      <a:pt x="146132" y="560365"/>
                    </a:cubicBezTo>
                    <a:lnTo>
                      <a:pt x="146132" y="1071826"/>
                    </a:lnTo>
                    <a:lnTo>
                      <a:pt x="121776" y="1071826"/>
                    </a:lnTo>
                    <a:cubicBezTo>
                      <a:pt x="54553" y="1071906"/>
                      <a:pt x="80" y="1126379"/>
                      <a:pt x="0" y="1193602"/>
                    </a:cubicBezTo>
                    <a:lnTo>
                      <a:pt x="0" y="1534576"/>
                    </a:lnTo>
                    <a:cubicBezTo>
                      <a:pt x="80" y="1601799"/>
                      <a:pt x="54553" y="1656272"/>
                      <a:pt x="121776" y="1656352"/>
                    </a:cubicBezTo>
                    <a:lnTo>
                      <a:pt x="146132" y="1656352"/>
                    </a:lnTo>
                    <a:lnTo>
                      <a:pt x="146132" y="1705063"/>
                    </a:lnTo>
                    <a:cubicBezTo>
                      <a:pt x="146239" y="1799176"/>
                      <a:pt x="222505" y="1875442"/>
                      <a:pt x="316618" y="1875550"/>
                    </a:cubicBezTo>
                    <a:lnTo>
                      <a:pt x="1388250" y="1875550"/>
                    </a:lnTo>
                    <a:cubicBezTo>
                      <a:pt x="1455473" y="1875469"/>
                      <a:pt x="1509946" y="1820996"/>
                      <a:pt x="1510026" y="1753773"/>
                    </a:cubicBezTo>
                    <a:lnTo>
                      <a:pt x="1510026" y="1656352"/>
                    </a:lnTo>
                    <a:lnTo>
                      <a:pt x="1534381" y="1656352"/>
                    </a:lnTo>
                    <a:cubicBezTo>
                      <a:pt x="1601604" y="1656272"/>
                      <a:pt x="1656077" y="1601799"/>
                      <a:pt x="1656158" y="1534576"/>
                    </a:cubicBezTo>
                    <a:lnTo>
                      <a:pt x="1656158" y="1193602"/>
                    </a:lnTo>
                    <a:cubicBezTo>
                      <a:pt x="1656077" y="1126379"/>
                      <a:pt x="1601604" y="1071906"/>
                      <a:pt x="1534381" y="1071826"/>
                    </a:cubicBezTo>
                    <a:close/>
                    <a:moveTo>
                      <a:pt x="828079" y="48905"/>
                    </a:moveTo>
                    <a:cubicBezTo>
                      <a:pt x="966507" y="49088"/>
                      <a:pt x="1082046" y="154612"/>
                      <a:pt x="1094745" y="292458"/>
                    </a:cubicBezTo>
                    <a:lnTo>
                      <a:pt x="561364" y="292458"/>
                    </a:lnTo>
                    <a:cubicBezTo>
                      <a:pt x="574066" y="154595"/>
                      <a:pt x="689631" y="49063"/>
                      <a:pt x="828079" y="48905"/>
                    </a:cubicBezTo>
                    <a:close/>
                    <a:moveTo>
                      <a:pt x="1242118" y="341168"/>
                    </a:moveTo>
                    <a:cubicBezTo>
                      <a:pt x="1250258" y="341192"/>
                      <a:pt x="1258388" y="341670"/>
                      <a:pt x="1266474" y="342605"/>
                    </a:cubicBezTo>
                    <a:lnTo>
                      <a:pt x="1266474" y="755208"/>
                    </a:lnTo>
                    <a:cubicBezTo>
                      <a:pt x="1266474" y="795562"/>
                      <a:pt x="1233762" y="828273"/>
                      <a:pt x="1193408" y="828273"/>
                    </a:cubicBezTo>
                    <a:lnTo>
                      <a:pt x="925500" y="828273"/>
                    </a:lnTo>
                    <a:lnTo>
                      <a:pt x="925500" y="779563"/>
                    </a:lnTo>
                    <a:cubicBezTo>
                      <a:pt x="925500" y="739209"/>
                      <a:pt x="892788" y="706497"/>
                      <a:pt x="852434" y="706497"/>
                    </a:cubicBezTo>
                    <a:lnTo>
                      <a:pt x="803724" y="706497"/>
                    </a:lnTo>
                    <a:cubicBezTo>
                      <a:pt x="763369" y="706497"/>
                      <a:pt x="730658" y="739209"/>
                      <a:pt x="730658" y="779563"/>
                    </a:cubicBezTo>
                    <a:lnTo>
                      <a:pt x="730658" y="828273"/>
                    </a:lnTo>
                    <a:lnTo>
                      <a:pt x="462750" y="828273"/>
                    </a:lnTo>
                    <a:cubicBezTo>
                      <a:pt x="422396" y="828273"/>
                      <a:pt x="389684" y="795562"/>
                      <a:pt x="389684" y="755208"/>
                    </a:cubicBezTo>
                    <a:lnTo>
                      <a:pt x="389684" y="342605"/>
                    </a:lnTo>
                    <a:cubicBezTo>
                      <a:pt x="397770" y="341670"/>
                      <a:pt x="405900" y="341192"/>
                      <a:pt x="414039" y="341168"/>
                    </a:cubicBezTo>
                    <a:close/>
                    <a:moveTo>
                      <a:pt x="876789" y="779563"/>
                    </a:moveTo>
                    <a:lnTo>
                      <a:pt x="876789" y="925694"/>
                    </a:lnTo>
                    <a:cubicBezTo>
                      <a:pt x="876789" y="939146"/>
                      <a:pt x="865886" y="950050"/>
                      <a:pt x="852434" y="950050"/>
                    </a:cubicBezTo>
                    <a:lnTo>
                      <a:pt x="803724" y="950050"/>
                    </a:lnTo>
                    <a:cubicBezTo>
                      <a:pt x="790272" y="950050"/>
                      <a:pt x="779368" y="939146"/>
                      <a:pt x="779368" y="925694"/>
                    </a:cubicBezTo>
                    <a:lnTo>
                      <a:pt x="779368" y="779563"/>
                    </a:lnTo>
                    <a:cubicBezTo>
                      <a:pt x="779368" y="766111"/>
                      <a:pt x="790272" y="755208"/>
                      <a:pt x="803724" y="755208"/>
                    </a:cubicBezTo>
                    <a:lnTo>
                      <a:pt x="852434" y="755208"/>
                    </a:lnTo>
                    <a:cubicBezTo>
                      <a:pt x="865886" y="755208"/>
                      <a:pt x="876789" y="766111"/>
                      <a:pt x="876789" y="779563"/>
                    </a:cubicBezTo>
                    <a:close/>
                    <a:moveTo>
                      <a:pt x="121776" y="1607642"/>
                    </a:moveTo>
                    <a:cubicBezTo>
                      <a:pt x="81422" y="1607642"/>
                      <a:pt x="48711" y="1574930"/>
                      <a:pt x="48711" y="1534576"/>
                    </a:cubicBezTo>
                    <a:lnTo>
                      <a:pt x="48711" y="1193602"/>
                    </a:lnTo>
                    <a:cubicBezTo>
                      <a:pt x="48711" y="1153248"/>
                      <a:pt x="81422" y="1120536"/>
                      <a:pt x="121776" y="1120536"/>
                    </a:cubicBezTo>
                    <a:lnTo>
                      <a:pt x="146132" y="1120536"/>
                    </a:lnTo>
                    <a:lnTo>
                      <a:pt x="146132" y="1607642"/>
                    </a:lnTo>
                    <a:close/>
                    <a:moveTo>
                      <a:pt x="1193408" y="1826839"/>
                    </a:moveTo>
                    <a:lnTo>
                      <a:pt x="462750" y="1826839"/>
                    </a:lnTo>
                    <a:lnTo>
                      <a:pt x="462750" y="1558931"/>
                    </a:lnTo>
                    <a:cubicBezTo>
                      <a:pt x="462750" y="1518577"/>
                      <a:pt x="495462" y="1485865"/>
                      <a:pt x="535816" y="1485865"/>
                    </a:cubicBezTo>
                    <a:lnTo>
                      <a:pt x="1120342" y="1485865"/>
                    </a:lnTo>
                    <a:cubicBezTo>
                      <a:pt x="1160696" y="1485865"/>
                      <a:pt x="1193408" y="1518577"/>
                      <a:pt x="1193408" y="1558931"/>
                    </a:cubicBezTo>
                    <a:close/>
                    <a:moveTo>
                      <a:pt x="1461316" y="1753773"/>
                    </a:moveTo>
                    <a:cubicBezTo>
                      <a:pt x="1461316" y="1794127"/>
                      <a:pt x="1428604" y="1826839"/>
                      <a:pt x="1388250" y="1826839"/>
                    </a:cubicBezTo>
                    <a:lnTo>
                      <a:pt x="1242118" y="1826839"/>
                    </a:lnTo>
                    <a:lnTo>
                      <a:pt x="1242118" y="1558931"/>
                    </a:lnTo>
                    <a:cubicBezTo>
                      <a:pt x="1242038" y="1491708"/>
                      <a:pt x="1187565" y="1437235"/>
                      <a:pt x="1120342" y="1437155"/>
                    </a:cubicBezTo>
                    <a:lnTo>
                      <a:pt x="535816" y="1437155"/>
                    </a:lnTo>
                    <a:cubicBezTo>
                      <a:pt x="468593" y="1437235"/>
                      <a:pt x="414120" y="1491708"/>
                      <a:pt x="414039" y="1558931"/>
                    </a:cubicBezTo>
                    <a:lnTo>
                      <a:pt x="414039" y="1826839"/>
                    </a:lnTo>
                    <a:lnTo>
                      <a:pt x="316618" y="1826839"/>
                    </a:lnTo>
                    <a:cubicBezTo>
                      <a:pt x="249395" y="1826759"/>
                      <a:pt x="194922" y="1772286"/>
                      <a:pt x="194842" y="1705063"/>
                    </a:cubicBezTo>
                    <a:lnTo>
                      <a:pt x="194842" y="560365"/>
                    </a:lnTo>
                    <a:cubicBezTo>
                      <a:pt x="195005" y="467584"/>
                      <a:pt x="253516" y="384937"/>
                      <a:pt x="340974" y="353955"/>
                    </a:cubicBezTo>
                    <a:lnTo>
                      <a:pt x="340974" y="755208"/>
                    </a:lnTo>
                    <a:cubicBezTo>
                      <a:pt x="341054" y="822431"/>
                      <a:pt x="395527" y="876903"/>
                      <a:pt x="462750" y="876984"/>
                    </a:cubicBezTo>
                    <a:lnTo>
                      <a:pt x="730658" y="876984"/>
                    </a:lnTo>
                    <a:lnTo>
                      <a:pt x="730658" y="925694"/>
                    </a:lnTo>
                    <a:cubicBezTo>
                      <a:pt x="730658" y="966049"/>
                      <a:pt x="763369" y="998760"/>
                      <a:pt x="803724" y="998760"/>
                    </a:cubicBezTo>
                    <a:lnTo>
                      <a:pt x="852434" y="998760"/>
                    </a:lnTo>
                    <a:cubicBezTo>
                      <a:pt x="892788" y="998760"/>
                      <a:pt x="925500" y="966049"/>
                      <a:pt x="925500" y="925694"/>
                    </a:cubicBezTo>
                    <a:lnTo>
                      <a:pt x="925500" y="876984"/>
                    </a:lnTo>
                    <a:lnTo>
                      <a:pt x="1193408" y="876984"/>
                    </a:lnTo>
                    <a:cubicBezTo>
                      <a:pt x="1260631" y="876903"/>
                      <a:pt x="1315104" y="822431"/>
                      <a:pt x="1315184" y="755208"/>
                    </a:cubicBezTo>
                    <a:lnTo>
                      <a:pt x="1315184" y="353955"/>
                    </a:lnTo>
                    <a:cubicBezTo>
                      <a:pt x="1402641" y="384937"/>
                      <a:pt x="1461153" y="467584"/>
                      <a:pt x="1461316" y="560365"/>
                    </a:cubicBezTo>
                    <a:lnTo>
                      <a:pt x="1461316" y="1753773"/>
                    </a:lnTo>
                    <a:close/>
                    <a:moveTo>
                      <a:pt x="1607447" y="1534576"/>
                    </a:moveTo>
                    <a:cubicBezTo>
                      <a:pt x="1607447" y="1574930"/>
                      <a:pt x="1574736" y="1607642"/>
                      <a:pt x="1534381" y="1607642"/>
                    </a:cubicBezTo>
                    <a:lnTo>
                      <a:pt x="1510026" y="1607642"/>
                    </a:lnTo>
                    <a:lnTo>
                      <a:pt x="1510026" y="1120536"/>
                    </a:lnTo>
                    <a:lnTo>
                      <a:pt x="1534381" y="1120536"/>
                    </a:lnTo>
                    <a:cubicBezTo>
                      <a:pt x="1574736" y="1120536"/>
                      <a:pt x="1607447" y="1153248"/>
                      <a:pt x="1607447" y="11936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피크닉 테이블" id="889" name="Google Shape;889;g31609a59cc9_0_731"/>
              <p:cNvSpPr/>
              <p:nvPr/>
            </p:nvSpPr>
            <p:spPr>
              <a:xfrm>
                <a:off x="4107989" y="5677835"/>
                <a:ext cx="2143262" cy="1266473"/>
              </a:xfrm>
              <a:custGeom>
                <a:rect b="b" l="l" r="r" t="t"/>
                <a:pathLst>
                  <a:path extrusionOk="0" h="1266473" w="2143262">
                    <a:moveTo>
                      <a:pt x="1514264" y="633237"/>
                    </a:moveTo>
                    <a:lnTo>
                      <a:pt x="1278213" y="48711"/>
                    </a:lnTo>
                    <a:lnTo>
                      <a:pt x="1753579" y="48711"/>
                    </a:lnTo>
                    <a:lnTo>
                      <a:pt x="1753579" y="0"/>
                    </a:lnTo>
                    <a:lnTo>
                      <a:pt x="389684" y="0"/>
                    </a:lnTo>
                    <a:lnTo>
                      <a:pt x="389684" y="48711"/>
                    </a:lnTo>
                    <a:lnTo>
                      <a:pt x="865050" y="48711"/>
                    </a:lnTo>
                    <a:lnTo>
                      <a:pt x="628999" y="633237"/>
                    </a:lnTo>
                    <a:lnTo>
                      <a:pt x="0" y="633237"/>
                    </a:lnTo>
                    <a:lnTo>
                      <a:pt x="0" y="681947"/>
                    </a:lnTo>
                    <a:lnTo>
                      <a:pt x="609320" y="681947"/>
                    </a:lnTo>
                    <a:lnTo>
                      <a:pt x="373269" y="1266474"/>
                    </a:lnTo>
                    <a:lnTo>
                      <a:pt x="425779" y="1266474"/>
                    </a:lnTo>
                    <a:lnTo>
                      <a:pt x="661830" y="681947"/>
                    </a:lnTo>
                    <a:lnTo>
                      <a:pt x="1481433" y="681947"/>
                    </a:lnTo>
                    <a:lnTo>
                      <a:pt x="1717484" y="1266474"/>
                    </a:lnTo>
                    <a:lnTo>
                      <a:pt x="1769994" y="1266474"/>
                    </a:lnTo>
                    <a:lnTo>
                      <a:pt x="1533943" y="681947"/>
                    </a:lnTo>
                    <a:lnTo>
                      <a:pt x="2143263" y="681947"/>
                    </a:lnTo>
                    <a:lnTo>
                      <a:pt x="2143263" y="633237"/>
                    </a:lnTo>
                    <a:close/>
                    <a:moveTo>
                      <a:pt x="681509" y="633237"/>
                    </a:moveTo>
                    <a:lnTo>
                      <a:pt x="917560" y="48711"/>
                    </a:lnTo>
                    <a:lnTo>
                      <a:pt x="1225703" y="48711"/>
                    </a:lnTo>
                    <a:lnTo>
                      <a:pt x="1461754" y="633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하이킹" id="890" name="Google Shape;890;g31609a59cc9_0_731"/>
              <p:cNvGrpSpPr/>
              <p:nvPr/>
            </p:nvGrpSpPr>
            <p:grpSpPr>
              <a:xfrm>
                <a:off x="2451362" y="4845692"/>
                <a:ext cx="1373174" cy="2098615"/>
                <a:chOff x="6563952" y="3540014"/>
                <a:chExt cx="1373174" cy="2098615"/>
              </a:xfrm>
            </p:grpSpPr>
            <p:sp>
              <p:nvSpPr>
                <p:cNvPr id="891" name="Google Shape;891;g31609a59cc9_0_731"/>
                <p:cNvSpPr/>
                <p:nvPr/>
              </p:nvSpPr>
              <p:spPr>
                <a:xfrm>
                  <a:off x="7201943" y="3540014"/>
                  <a:ext cx="389791" cy="389791"/>
                </a:xfrm>
                <a:custGeom>
                  <a:rect b="b" l="l" r="r" t="t"/>
                  <a:pathLst>
                    <a:path extrusionOk="0" h="389791" w="389791">
                      <a:moveTo>
                        <a:pt x="194842" y="389791"/>
                      </a:moveTo>
                      <a:cubicBezTo>
                        <a:pt x="302480" y="389821"/>
                        <a:pt x="389762" y="302587"/>
                        <a:pt x="389791" y="194949"/>
                      </a:cubicBezTo>
                      <a:cubicBezTo>
                        <a:pt x="389821" y="87311"/>
                        <a:pt x="302587" y="30"/>
                        <a:pt x="194949" y="0"/>
                      </a:cubicBezTo>
                      <a:cubicBezTo>
                        <a:pt x="87311" y="-29"/>
                        <a:pt x="29" y="87204"/>
                        <a:pt x="0" y="194842"/>
                      </a:cubicBezTo>
                      <a:cubicBezTo>
                        <a:pt x="0" y="194859"/>
                        <a:pt x="0" y="194879"/>
                        <a:pt x="0" y="194896"/>
                      </a:cubicBezTo>
                      <a:cubicBezTo>
                        <a:pt x="-10" y="302517"/>
                        <a:pt x="87221" y="389772"/>
                        <a:pt x="194842" y="389791"/>
                      </a:cubicBezTo>
                      <a:close/>
                      <a:moveTo>
                        <a:pt x="194842" y="48711"/>
                      </a:moveTo>
                      <a:cubicBezTo>
                        <a:pt x="275577" y="48681"/>
                        <a:pt x="341052" y="114106"/>
                        <a:pt x="341081" y="194842"/>
                      </a:cubicBezTo>
                      <a:cubicBezTo>
                        <a:pt x="341110" y="275577"/>
                        <a:pt x="275685" y="341052"/>
                        <a:pt x="194949" y="341081"/>
                      </a:cubicBezTo>
                      <a:cubicBezTo>
                        <a:pt x="114214" y="341110"/>
                        <a:pt x="48740" y="275685"/>
                        <a:pt x="48711" y="194949"/>
                      </a:cubicBezTo>
                      <a:cubicBezTo>
                        <a:pt x="48711" y="194932"/>
                        <a:pt x="48711" y="194913"/>
                        <a:pt x="48711" y="194896"/>
                      </a:cubicBezTo>
                      <a:cubicBezTo>
                        <a:pt x="48788" y="114214"/>
                        <a:pt x="114160" y="48819"/>
                        <a:pt x="194842" y="487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2" name="Google Shape;892;g31609a59cc9_0_731"/>
                <p:cNvSpPr/>
                <p:nvPr/>
              </p:nvSpPr>
              <p:spPr>
                <a:xfrm>
                  <a:off x="6563952" y="4792491"/>
                  <a:ext cx="602240" cy="845639"/>
                </a:xfrm>
                <a:custGeom>
                  <a:rect b="b" l="l" r="r" t="t"/>
                  <a:pathLst>
                    <a:path extrusionOk="0" h="845639" w="602240">
                      <a:moveTo>
                        <a:pt x="564024" y="348709"/>
                      </a:moveTo>
                      <a:lnTo>
                        <a:pt x="602240" y="163891"/>
                      </a:lnTo>
                      <a:lnTo>
                        <a:pt x="558944" y="132697"/>
                      </a:lnTo>
                      <a:lnTo>
                        <a:pt x="516147" y="339778"/>
                      </a:lnTo>
                      <a:cubicBezTo>
                        <a:pt x="514023" y="350333"/>
                        <a:pt x="509318" y="360197"/>
                        <a:pt x="502447" y="368485"/>
                      </a:cubicBezTo>
                      <a:lnTo>
                        <a:pt x="171369" y="770596"/>
                      </a:lnTo>
                      <a:cubicBezTo>
                        <a:pt x="158429" y="787413"/>
                        <a:pt x="138333" y="797167"/>
                        <a:pt x="117115" y="796926"/>
                      </a:cubicBezTo>
                      <a:cubicBezTo>
                        <a:pt x="101167" y="797082"/>
                        <a:pt x="85697" y="791502"/>
                        <a:pt x="73519" y="781205"/>
                      </a:cubicBezTo>
                      <a:cubicBezTo>
                        <a:pt x="59320" y="769565"/>
                        <a:pt x="50443" y="752668"/>
                        <a:pt x="48920" y="734372"/>
                      </a:cubicBezTo>
                      <a:cubicBezTo>
                        <a:pt x="47325" y="715825"/>
                        <a:pt x="53112" y="697398"/>
                        <a:pt x="65024" y="683095"/>
                      </a:cubicBezTo>
                      <a:lnTo>
                        <a:pt x="381718" y="297763"/>
                      </a:lnTo>
                      <a:cubicBezTo>
                        <a:pt x="384244" y="294701"/>
                        <a:pt x="385973" y="291067"/>
                        <a:pt x="386759" y="287178"/>
                      </a:cubicBezTo>
                      <a:lnTo>
                        <a:pt x="436515" y="44137"/>
                      </a:lnTo>
                      <a:cubicBezTo>
                        <a:pt x="420440" y="31961"/>
                        <a:pt x="406665" y="17015"/>
                        <a:pt x="395842" y="0"/>
                      </a:cubicBezTo>
                      <a:lnTo>
                        <a:pt x="340260" y="271505"/>
                      </a:lnTo>
                      <a:lnTo>
                        <a:pt x="27424" y="652151"/>
                      </a:lnTo>
                      <a:cubicBezTo>
                        <a:pt x="-14274" y="702201"/>
                        <a:pt x="-7684" y="776541"/>
                        <a:pt x="42171" y="818476"/>
                      </a:cubicBezTo>
                      <a:cubicBezTo>
                        <a:pt x="63110" y="836182"/>
                        <a:pt x="89693" y="845817"/>
                        <a:pt x="117115" y="845637"/>
                      </a:cubicBezTo>
                      <a:cubicBezTo>
                        <a:pt x="153017" y="845900"/>
                        <a:pt x="187020" y="829533"/>
                        <a:pt x="209210" y="801310"/>
                      </a:cubicBezTo>
                      <a:lnTo>
                        <a:pt x="540288" y="399156"/>
                      </a:lnTo>
                      <a:cubicBezTo>
                        <a:pt x="552256" y="384567"/>
                        <a:pt x="560412" y="367231"/>
                        <a:pt x="564024" y="3487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3" name="Google Shape;893;g31609a59cc9_0_731"/>
                <p:cNvSpPr/>
                <p:nvPr/>
              </p:nvSpPr>
              <p:spPr>
                <a:xfrm>
                  <a:off x="6981113" y="3981969"/>
                  <a:ext cx="956013" cy="1656660"/>
                </a:xfrm>
                <a:custGeom>
                  <a:rect b="b" l="l" r="r" t="t"/>
                  <a:pathLst>
                    <a:path extrusionOk="0" h="1656660" w="956013">
                      <a:moveTo>
                        <a:pt x="875095" y="502376"/>
                      </a:moveTo>
                      <a:lnTo>
                        <a:pt x="642067" y="425433"/>
                      </a:lnTo>
                      <a:cubicBezTo>
                        <a:pt x="612168" y="356196"/>
                        <a:pt x="510894" y="121801"/>
                        <a:pt x="505853" y="111737"/>
                      </a:cubicBezTo>
                      <a:cubicBezTo>
                        <a:pt x="468397" y="43481"/>
                        <a:pt x="397014" y="760"/>
                        <a:pt x="319160" y="0"/>
                      </a:cubicBezTo>
                      <a:lnTo>
                        <a:pt x="310477" y="0"/>
                      </a:lnTo>
                      <a:cubicBezTo>
                        <a:pt x="207849" y="0"/>
                        <a:pt x="128694" y="77513"/>
                        <a:pt x="103945" y="202098"/>
                      </a:cubicBezTo>
                      <a:lnTo>
                        <a:pt x="2456" y="694291"/>
                      </a:lnTo>
                      <a:cubicBezTo>
                        <a:pt x="-7113" y="741296"/>
                        <a:pt x="11760" y="789546"/>
                        <a:pt x="50680" y="817589"/>
                      </a:cubicBezTo>
                      <a:lnTo>
                        <a:pt x="410609" y="1076936"/>
                      </a:lnTo>
                      <a:lnTo>
                        <a:pt x="410609" y="1108301"/>
                      </a:lnTo>
                      <a:lnTo>
                        <a:pt x="11602" y="1591940"/>
                      </a:lnTo>
                      <a:cubicBezTo>
                        <a:pt x="3038" y="1602318"/>
                        <a:pt x="4507" y="1617674"/>
                        <a:pt x="14885" y="1626237"/>
                      </a:cubicBezTo>
                      <a:cubicBezTo>
                        <a:pt x="25262" y="1634801"/>
                        <a:pt x="40618" y="1633332"/>
                        <a:pt x="49182" y="1622954"/>
                      </a:cubicBezTo>
                      <a:lnTo>
                        <a:pt x="410614" y="1184864"/>
                      </a:lnTo>
                      <a:lnTo>
                        <a:pt x="410614" y="1537236"/>
                      </a:lnTo>
                      <a:cubicBezTo>
                        <a:pt x="410317" y="1602895"/>
                        <a:pt x="463304" y="1656362"/>
                        <a:pt x="528963" y="1656659"/>
                      </a:cubicBezTo>
                      <a:cubicBezTo>
                        <a:pt x="594623" y="1656957"/>
                        <a:pt x="648090" y="1603972"/>
                        <a:pt x="648387" y="1538312"/>
                      </a:cubicBezTo>
                      <a:cubicBezTo>
                        <a:pt x="648389" y="1537954"/>
                        <a:pt x="648389" y="1537594"/>
                        <a:pt x="648387" y="1537236"/>
                      </a:cubicBezTo>
                      <a:lnTo>
                        <a:pt x="648387" y="1017188"/>
                      </a:lnTo>
                      <a:cubicBezTo>
                        <a:pt x="648572" y="986870"/>
                        <a:pt x="637064" y="957646"/>
                        <a:pt x="616255" y="935598"/>
                      </a:cubicBezTo>
                      <a:lnTo>
                        <a:pt x="789745" y="725309"/>
                      </a:lnTo>
                      <a:lnTo>
                        <a:pt x="800417" y="728865"/>
                      </a:lnTo>
                      <a:cubicBezTo>
                        <a:pt x="812239" y="732224"/>
                        <a:pt x="824449" y="734031"/>
                        <a:pt x="836736" y="734240"/>
                      </a:cubicBezTo>
                      <a:cubicBezTo>
                        <a:pt x="887453" y="733505"/>
                        <a:pt x="932420" y="701461"/>
                        <a:pt x="949674" y="653763"/>
                      </a:cubicBezTo>
                      <a:cubicBezTo>
                        <a:pt x="970792" y="591370"/>
                        <a:pt x="937435" y="523655"/>
                        <a:pt x="875095" y="502376"/>
                      </a:cubicBezTo>
                      <a:close/>
                      <a:moveTo>
                        <a:pt x="599672" y="1017188"/>
                      </a:moveTo>
                      <a:lnTo>
                        <a:pt x="599672" y="1537236"/>
                      </a:lnTo>
                      <a:cubicBezTo>
                        <a:pt x="599900" y="1575993"/>
                        <a:pt x="568667" y="1607596"/>
                        <a:pt x="529908" y="1607825"/>
                      </a:cubicBezTo>
                      <a:cubicBezTo>
                        <a:pt x="491152" y="1608054"/>
                        <a:pt x="459548" y="1576821"/>
                        <a:pt x="459319" y="1538064"/>
                      </a:cubicBezTo>
                      <a:cubicBezTo>
                        <a:pt x="459317" y="1537786"/>
                        <a:pt x="459317" y="1537511"/>
                        <a:pt x="459319" y="1537236"/>
                      </a:cubicBezTo>
                      <a:lnTo>
                        <a:pt x="459319" y="1125824"/>
                      </a:lnTo>
                      <a:lnTo>
                        <a:pt x="584832" y="973687"/>
                      </a:lnTo>
                      <a:cubicBezTo>
                        <a:pt x="594545" y="986098"/>
                        <a:pt x="599774" y="1001427"/>
                        <a:pt x="599672" y="1017188"/>
                      </a:cubicBezTo>
                      <a:close/>
                      <a:moveTo>
                        <a:pt x="578012" y="905378"/>
                      </a:moveTo>
                      <a:lnTo>
                        <a:pt x="383901" y="763243"/>
                      </a:lnTo>
                      <a:lnTo>
                        <a:pt x="429377" y="535864"/>
                      </a:lnTo>
                      <a:lnTo>
                        <a:pt x="443907" y="569494"/>
                      </a:lnTo>
                      <a:cubicBezTo>
                        <a:pt x="458192" y="599329"/>
                        <a:pt x="483604" y="622377"/>
                        <a:pt x="514689" y="633690"/>
                      </a:cubicBezTo>
                      <a:lnTo>
                        <a:pt x="740189" y="708811"/>
                      </a:lnTo>
                      <a:close/>
                      <a:moveTo>
                        <a:pt x="402452" y="353531"/>
                      </a:moveTo>
                      <a:cubicBezTo>
                        <a:pt x="396673" y="341385"/>
                        <a:pt x="382143" y="336224"/>
                        <a:pt x="369997" y="342004"/>
                      </a:cubicBezTo>
                      <a:cubicBezTo>
                        <a:pt x="358360" y="347540"/>
                        <a:pt x="353050" y="361184"/>
                        <a:pt x="357882" y="373130"/>
                      </a:cubicBezTo>
                      <a:lnTo>
                        <a:pt x="395258" y="458093"/>
                      </a:lnTo>
                      <a:lnTo>
                        <a:pt x="333096" y="768927"/>
                      </a:lnTo>
                      <a:cubicBezTo>
                        <a:pt x="331233" y="778224"/>
                        <a:pt x="334940" y="787756"/>
                        <a:pt x="342594" y="793353"/>
                      </a:cubicBezTo>
                      <a:lnTo>
                        <a:pt x="546986" y="943006"/>
                      </a:lnTo>
                      <a:lnTo>
                        <a:pt x="456331" y="1052890"/>
                      </a:lnTo>
                      <a:cubicBezTo>
                        <a:pt x="454614" y="1049673"/>
                        <a:pt x="452191" y="1046882"/>
                        <a:pt x="449244" y="1044731"/>
                      </a:cubicBezTo>
                      <a:lnTo>
                        <a:pt x="79134" y="778041"/>
                      </a:lnTo>
                      <a:cubicBezTo>
                        <a:pt x="55787" y="761216"/>
                        <a:pt x="44459" y="732275"/>
                        <a:pt x="50188" y="704072"/>
                      </a:cubicBezTo>
                      <a:lnTo>
                        <a:pt x="151700" y="211757"/>
                      </a:lnTo>
                      <a:cubicBezTo>
                        <a:pt x="167344" y="132931"/>
                        <a:pt x="217289" y="48711"/>
                        <a:pt x="310477" y="48711"/>
                      </a:cubicBezTo>
                      <a:lnTo>
                        <a:pt x="319160" y="48711"/>
                      </a:lnTo>
                      <a:cubicBezTo>
                        <a:pt x="378942" y="49358"/>
                        <a:pt x="433771" y="82063"/>
                        <a:pt x="462746" y="134358"/>
                      </a:cubicBezTo>
                      <a:cubicBezTo>
                        <a:pt x="467169" y="143635"/>
                        <a:pt x="548250" y="331081"/>
                        <a:pt x="601671" y="454783"/>
                      </a:cubicBezTo>
                      <a:cubicBezTo>
                        <a:pt x="604428" y="461169"/>
                        <a:pt x="609786" y="466070"/>
                        <a:pt x="616394" y="468245"/>
                      </a:cubicBezTo>
                      <a:lnTo>
                        <a:pt x="859757" y="548588"/>
                      </a:lnTo>
                      <a:cubicBezTo>
                        <a:pt x="896301" y="561179"/>
                        <a:pt x="915910" y="600835"/>
                        <a:pt x="903732" y="637518"/>
                      </a:cubicBezTo>
                      <a:cubicBezTo>
                        <a:pt x="893496" y="665853"/>
                        <a:pt x="866854" y="684948"/>
                        <a:pt x="836731" y="685540"/>
                      </a:cubicBezTo>
                      <a:cubicBezTo>
                        <a:pt x="828945" y="685321"/>
                        <a:pt x="821214" y="684154"/>
                        <a:pt x="813708" y="682067"/>
                      </a:cubicBezTo>
                      <a:lnTo>
                        <a:pt x="530722" y="587714"/>
                      </a:lnTo>
                      <a:cubicBezTo>
                        <a:pt x="512090" y="580681"/>
                        <a:pt x="496836" y="566818"/>
                        <a:pt x="488051" y="5489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4" name="Google Shape;894;g31609a59cc9_0_731"/>
                <p:cNvSpPr/>
                <p:nvPr/>
              </p:nvSpPr>
              <p:spPr>
                <a:xfrm>
                  <a:off x="6623522" y="3750151"/>
                  <a:ext cx="464221" cy="936932"/>
                </a:xfrm>
                <a:custGeom>
                  <a:rect b="b" l="l" r="r" t="t"/>
                  <a:pathLst>
                    <a:path extrusionOk="0" h="936932" w="464221">
                      <a:moveTo>
                        <a:pt x="129851" y="932127"/>
                      </a:moveTo>
                      <a:cubicBezTo>
                        <a:pt x="143054" y="935308"/>
                        <a:pt x="156585" y="936920"/>
                        <a:pt x="170166" y="936932"/>
                      </a:cubicBezTo>
                      <a:cubicBezTo>
                        <a:pt x="250748" y="936655"/>
                        <a:pt x="320153" y="880051"/>
                        <a:pt x="336632" y="801171"/>
                      </a:cubicBezTo>
                      <a:lnTo>
                        <a:pt x="416166" y="419692"/>
                      </a:lnTo>
                      <a:cubicBezTo>
                        <a:pt x="424130" y="381279"/>
                        <a:pt x="408309" y="341834"/>
                        <a:pt x="376009" y="319570"/>
                      </a:cubicBezTo>
                      <a:cubicBezTo>
                        <a:pt x="458415" y="274201"/>
                        <a:pt x="488440" y="170619"/>
                        <a:pt x="443072" y="88213"/>
                      </a:cubicBezTo>
                      <a:cubicBezTo>
                        <a:pt x="397703" y="5806"/>
                        <a:pt x="294120" y="-24219"/>
                        <a:pt x="211714" y="21150"/>
                      </a:cubicBezTo>
                      <a:cubicBezTo>
                        <a:pt x="129308" y="66519"/>
                        <a:pt x="99282" y="170102"/>
                        <a:pt x="144651" y="252508"/>
                      </a:cubicBezTo>
                      <a:cubicBezTo>
                        <a:pt x="146756" y="256332"/>
                        <a:pt x="149009" y="260073"/>
                        <a:pt x="151400" y="263724"/>
                      </a:cubicBezTo>
                      <a:cubicBezTo>
                        <a:pt x="153816" y="267416"/>
                        <a:pt x="156466" y="270894"/>
                        <a:pt x="159123" y="274355"/>
                      </a:cubicBezTo>
                      <a:cubicBezTo>
                        <a:pt x="120644" y="281878"/>
                        <a:pt x="90417" y="311721"/>
                        <a:pt x="82404" y="350100"/>
                      </a:cubicBezTo>
                      <a:lnTo>
                        <a:pt x="4107" y="725585"/>
                      </a:lnTo>
                      <a:cubicBezTo>
                        <a:pt x="-15974" y="816983"/>
                        <a:pt x="39437" y="907998"/>
                        <a:pt x="129851" y="932127"/>
                      </a:cubicBezTo>
                      <a:close/>
                      <a:moveTo>
                        <a:pt x="174803" y="145452"/>
                      </a:moveTo>
                      <a:cubicBezTo>
                        <a:pt x="186555" y="89082"/>
                        <a:pt x="236169" y="48638"/>
                        <a:pt x="293749" y="48484"/>
                      </a:cubicBezTo>
                      <a:cubicBezTo>
                        <a:pt x="302189" y="48487"/>
                        <a:pt x="310603" y="49354"/>
                        <a:pt x="318865" y="51076"/>
                      </a:cubicBezTo>
                      <a:cubicBezTo>
                        <a:pt x="384707" y="64795"/>
                        <a:pt x="426961" y="129295"/>
                        <a:pt x="413241" y="195137"/>
                      </a:cubicBezTo>
                      <a:cubicBezTo>
                        <a:pt x="399522" y="260979"/>
                        <a:pt x="335022" y="303233"/>
                        <a:pt x="269180" y="289514"/>
                      </a:cubicBezTo>
                      <a:lnTo>
                        <a:pt x="269131" y="289514"/>
                      </a:lnTo>
                      <a:cubicBezTo>
                        <a:pt x="203309" y="275772"/>
                        <a:pt x="161081" y="211282"/>
                        <a:pt x="174803" y="145457"/>
                      </a:cubicBezTo>
                      <a:close/>
                      <a:moveTo>
                        <a:pt x="51765" y="735524"/>
                      </a:moveTo>
                      <a:lnTo>
                        <a:pt x="130065" y="360039"/>
                      </a:lnTo>
                      <a:cubicBezTo>
                        <a:pt x="134763" y="337479"/>
                        <a:pt x="154622" y="321295"/>
                        <a:pt x="177667" y="321249"/>
                      </a:cubicBezTo>
                      <a:cubicBezTo>
                        <a:pt x="181038" y="321246"/>
                        <a:pt x="184402" y="321589"/>
                        <a:pt x="187704" y="322271"/>
                      </a:cubicBezTo>
                      <a:lnTo>
                        <a:pt x="330743" y="352097"/>
                      </a:lnTo>
                      <a:cubicBezTo>
                        <a:pt x="357063" y="357630"/>
                        <a:pt x="373954" y="383410"/>
                        <a:pt x="368513" y="409751"/>
                      </a:cubicBezTo>
                      <a:lnTo>
                        <a:pt x="288971" y="791230"/>
                      </a:lnTo>
                      <a:cubicBezTo>
                        <a:pt x="275239" y="857069"/>
                        <a:pt x="210737" y="899311"/>
                        <a:pt x="144897" y="885579"/>
                      </a:cubicBezTo>
                      <a:cubicBezTo>
                        <a:pt x="143667" y="885324"/>
                        <a:pt x="142442" y="885048"/>
                        <a:pt x="141222" y="884754"/>
                      </a:cubicBezTo>
                      <a:cubicBezTo>
                        <a:pt x="76306" y="866923"/>
                        <a:pt x="36896" y="801184"/>
                        <a:pt x="51765" y="735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5" name="Google Shape;895;g31609a59cc9_0_731"/>
                <p:cNvSpPr/>
                <p:nvPr/>
              </p:nvSpPr>
              <p:spPr>
                <a:xfrm>
                  <a:off x="6881516" y="3884018"/>
                  <a:ext cx="72540" cy="72985"/>
                </a:xfrm>
                <a:custGeom>
                  <a:rect b="b" l="l" r="r" t="t"/>
                  <a:pathLst>
                    <a:path extrusionOk="0" h="72985" w="72540">
                      <a:moveTo>
                        <a:pt x="28541" y="72194"/>
                      </a:moveTo>
                      <a:cubicBezTo>
                        <a:pt x="48255" y="76349"/>
                        <a:pt x="67605" y="63735"/>
                        <a:pt x="71760" y="44022"/>
                      </a:cubicBezTo>
                      <a:cubicBezTo>
                        <a:pt x="71767" y="43985"/>
                        <a:pt x="71774" y="43951"/>
                        <a:pt x="71782" y="43915"/>
                      </a:cubicBezTo>
                      <a:lnTo>
                        <a:pt x="71782" y="43883"/>
                      </a:lnTo>
                      <a:cubicBezTo>
                        <a:pt x="75847" y="24136"/>
                        <a:pt x="63184" y="4817"/>
                        <a:pt x="43454" y="667"/>
                      </a:cubicBezTo>
                      <a:cubicBezTo>
                        <a:pt x="23641" y="-3152"/>
                        <a:pt x="4486" y="9813"/>
                        <a:pt x="667" y="29623"/>
                      </a:cubicBezTo>
                      <a:cubicBezTo>
                        <a:pt x="-3072" y="49012"/>
                        <a:pt x="9274" y="67863"/>
                        <a:pt x="28541" y="72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텐트" id="896" name="Google Shape;896;g31609a59cc9_0_731"/>
              <p:cNvSpPr/>
              <p:nvPr/>
            </p:nvSpPr>
            <p:spPr>
              <a:xfrm>
                <a:off x="10356637" y="5667387"/>
                <a:ext cx="1948420" cy="1276921"/>
              </a:xfrm>
              <a:custGeom>
                <a:rect b="b" l="l" r="r" t="t"/>
                <a:pathLst>
                  <a:path extrusionOk="0" h="1276921" w="1948420">
                    <a:moveTo>
                      <a:pt x="1948421" y="1276922"/>
                    </a:moveTo>
                    <a:lnTo>
                      <a:pt x="1948421" y="1228212"/>
                    </a:lnTo>
                    <a:lnTo>
                      <a:pt x="1788017" y="1228212"/>
                    </a:lnTo>
                    <a:lnTo>
                      <a:pt x="1916930" y="1099299"/>
                    </a:lnTo>
                    <a:lnTo>
                      <a:pt x="1882491" y="1064861"/>
                    </a:lnTo>
                    <a:lnTo>
                      <a:pt x="1719140" y="1228212"/>
                    </a:lnTo>
                    <a:lnTo>
                      <a:pt x="1718580" y="1228212"/>
                    </a:lnTo>
                    <a:lnTo>
                      <a:pt x="974210" y="0"/>
                    </a:lnTo>
                    <a:lnTo>
                      <a:pt x="229841" y="1228212"/>
                    </a:lnTo>
                    <a:lnTo>
                      <a:pt x="229280" y="1228212"/>
                    </a:lnTo>
                    <a:lnTo>
                      <a:pt x="65930" y="1064861"/>
                    </a:lnTo>
                    <a:lnTo>
                      <a:pt x="31491" y="1099299"/>
                    </a:lnTo>
                    <a:lnTo>
                      <a:pt x="160404" y="1228212"/>
                    </a:lnTo>
                    <a:lnTo>
                      <a:pt x="0" y="1228212"/>
                    </a:lnTo>
                    <a:lnTo>
                      <a:pt x="0" y="1276922"/>
                    </a:lnTo>
                    <a:close/>
                    <a:moveTo>
                      <a:pt x="1450307" y="1228212"/>
                    </a:moveTo>
                    <a:lnTo>
                      <a:pt x="998566" y="482941"/>
                    </a:lnTo>
                    <a:lnTo>
                      <a:pt x="998566" y="135026"/>
                    </a:lnTo>
                    <a:cubicBezTo>
                      <a:pt x="998566" y="134538"/>
                      <a:pt x="998761" y="134490"/>
                      <a:pt x="999028" y="135026"/>
                    </a:cubicBezTo>
                    <a:lnTo>
                      <a:pt x="1661613" y="1228212"/>
                    </a:lnTo>
                    <a:close/>
                    <a:moveTo>
                      <a:pt x="998566" y="576854"/>
                    </a:moveTo>
                    <a:lnTo>
                      <a:pt x="1393340" y="1228212"/>
                    </a:lnTo>
                    <a:lnTo>
                      <a:pt x="998566" y="1228212"/>
                    </a:lnTo>
                    <a:close/>
                    <a:moveTo>
                      <a:pt x="949855" y="135026"/>
                    </a:moveTo>
                    <a:lnTo>
                      <a:pt x="949855" y="1228212"/>
                    </a:lnTo>
                    <a:lnTo>
                      <a:pt x="286808" y="1228212"/>
                    </a:lnTo>
                    <a:lnTo>
                      <a:pt x="949392" y="134904"/>
                    </a:lnTo>
                    <a:cubicBezTo>
                      <a:pt x="949660" y="134490"/>
                      <a:pt x="949855" y="134660"/>
                      <a:pt x="949855" y="1350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descr="모닥불" id="897" name="Google Shape;897;g31609a59cc9_0_731"/>
              <p:cNvGrpSpPr/>
              <p:nvPr/>
            </p:nvGrpSpPr>
            <p:grpSpPr>
              <a:xfrm>
                <a:off x="6534704" y="4901151"/>
                <a:ext cx="1598868" cy="2043157"/>
                <a:chOff x="6755506" y="3867912"/>
                <a:chExt cx="1598868" cy="2043157"/>
              </a:xfrm>
            </p:grpSpPr>
            <p:sp>
              <p:nvSpPr>
                <p:cNvPr id="898" name="Google Shape;898;g31609a59cc9_0_731"/>
                <p:cNvSpPr/>
                <p:nvPr/>
              </p:nvSpPr>
              <p:spPr>
                <a:xfrm>
                  <a:off x="7104128" y="3867912"/>
                  <a:ext cx="913075" cy="1315180"/>
                </a:xfrm>
                <a:custGeom>
                  <a:rect b="b" l="l" r="r" t="t"/>
                  <a:pathLst>
                    <a:path extrusionOk="0" h="1315180" w="913075">
                      <a:moveTo>
                        <a:pt x="189298" y="1227937"/>
                      </a:moveTo>
                      <a:cubicBezTo>
                        <a:pt x="201093" y="1234403"/>
                        <a:pt x="215896" y="1230085"/>
                        <a:pt x="222363" y="1218290"/>
                      </a:cubicBezTo>
                      <a:cubicBezTo>
                        <a:pt x="226014" y="1211634"/>
                        <a:pt x="226350" y="1203655"/>
                        <a:pt x="223274" y="1196714"/>
                      </a:cubicBezTo>
                      <a:cubicBezTo>
                        <a:pt x="165364" y="1074104"/>
                        <a:pt x="177152" y="929931"/>
                        <a:pt x="254205" y="818355"/>
                      </a:cubicBezTo>
                      <a:cubicBezTo>
                        <a:pt x="254473" y="817941"/>
                        <a:pt x="254692" y="817989"/>
                        <a:pt x="254668" y="818355"/>
                      </a:cubicBezTo>
                      <a:cubicBezTo>
                        <a:pt x="251623" y="890130"/>
                        <a:pt x="262218" y="992397"/>
                        <a:pt x="329536" y="1074353"/>
                      </a:cubicBezTo>
                      <a:cubicBezTo>
                        <a:pt x="429392" y="1198224"/>
                        <a:pt x="431828" y="1290067"/>
                        <a:pt x="431828" y="1290822"/>
                      </a:cubicBezTo>
                      <a:cubicBezTo>
                        <a:pt x="431828" y="1304274"/>
                        <a:pt x="442732" y="1315178"/>
                        <a:pt x="456183" y="1315178"/>
                      </a:cubicBezTo>
                      <a:cubicBezTo>
                        <a:pt x="640370" y="1315884"/>
                        <a:pt x="806555" y="1204736"/>
                        <a:pt x="876238" y="1034240"/>
                      </a:cubicBezTo>
                      <a:cubicBezTo>
                        <a:pt x="925192" y="928976"/>
                        <a:pt x="931500" y="760438"/>
                        <a:pt x="857314" y="660630"/>
                      </a:cubicBezTo>
                      <a:cubicBezTo>
                        <a:pt x="849311" y="649819"/>
                        <a:pt x="834060" y="647542"/>
                        <a:pt x="823248" y="655542"/>
                      </a:cubicBezTo>
                      <a:cubicBezTo>
                        <a:pt x="815389" y="661361"/>
                        <a:pt x="811770" y="671315"/>
                        <a:pt x="814059" y="680821"/>
                      </a:cubicBezTo>
                      <a:cubicBezTo>
                        <a:pt x="824035" y="725488"/>
                        <a:pt x="808024" y="771968"/>
                        <a:pt x="772655" y="801014"/>
                      </a:cubicBezTo>
                      <a:cubicBezTo>
                        <a:pt x="740246" y="829877"/>
                        <a:pt x="694144" y="837569"/>
                        <a:pt x="654118" y="820790"/>
                      </a:cubicBezTo>
                      <a:cubicBezTo>
                        <a:pt x="619290" y="809049"/>
                        <a:pt x="591988" y="781646"/>
                        <a:pt x="580371" y="746775"/>
                      </a:cubicBezTo>
                      <a:cubicBezTo>
                        <a:pt x="568629" y="706286"/>
                        <a:pt x="576632" y="662634"/>
                        <a:pt x="601974" y="628944"/>
                      </a:cubicBezTo>
                      <a:cubicBezTo>
                        <a:pt x="668593" y="536891"/>
                        <a:pt x="689144" y="419301"/>
                        <a:pt x="657698" y="310109"/>
                      </a:cubicBezTo>
                      <a:cubicBezTo>
                        <a:pt x="620890" y="172626"/>
                        <a:pt x="523645" y="59298"/>
                        <a:pt x="393346" y="2039"/>
                      </a:cubicBezTo>
                      <a:cubicBezTo>
                        <a:pt x="381018" y="-3341"/>
                        <a:pt x="366663" y="2291"/>
                        <a:pt x="361283" y="14619"/>
                      </a:cubicBezTo>
                      <a:cubicBezTo>
                        <a:pt x="358316" y="21415"/>
                        <a:pt x="358609" y="29192"/>
                        <a:pt x="362074" y="35747"/>
                      </a:cubicBezTo>
                      <a:cubicBezTo>
                        <a:pt x="470139" y="240112"/>
                        <a:pt x="277513" y="422728"/>
                        <a:pt x="215943" y="473776"/>
                      </a:cubicBezTo>
                      <a:cubicBezTo>
                        <a:pt x="116573" y="555756"/>
                        <a:pt x="52592" y="641219"/>
                        <a:pt x="33278" y="689247"/>
                      </a:cubicBezTo>
                      <a:cubicBezTo>
                        <a:pt x="-67090" y="931850"/>
                        <a:pt x="81477" y="1168876"/>
                        <a:pt x="189298" y="1227937"/>
                      </a:cubicBezTo>
                      <a:close/>
                      <a:moveTo>
                        <a:pt x="78482" y="707636"/>
                      </a:moveTo>
                      <a:cubicBezTo>
                        <a:pt x="94970" y="666451"/>
                        <a:pt x="154714" y="587467"/>
                        <a:pt x="246996" y="511308"/>
                      </a:cubicBezTo>
                      <a:cubicBezTo>
                        <a:pt x="309370" y="459577"/>
                        <a:pt x="491766" y="286558"/>
                        <a:pt x="431633" y="78077"/>
                      </a:cubicBezTo>
                      <a:cubicBezTo>
                        <a:pt x="431633" y="77736"/>
                        <a:pt x="431633" y="77614"/>
                        <a:pt x="431998" y="77784"/>
                      </a:cubicBezTo>
                      <a:cubicBezTo>
                        <a:pt x="519928" y="134286"/>
                        <a:pt x="583634" y="221544"/>
                        <a:pt x="610668" y="322506"/>
                      </a:cubicBezTo>
                      <a:cubicBezTo>
                        <a:pt x="638938" y="417572"/>
                        <a:pt x="621141" y="520388"/>
                        <a:pt x="562567" y="600424"/>
                      </a:cubicBezTo>
                      <a:cubicBezTo>
                        <a:pt x="528433" y="646769"/>
                        <a:pt x="517902" y="706396"/>
                        <a:pt x="534095" y="761631"/>
                      </a:cubicBezTo>
                      <a:cubicBezTo>
                        <a:pt x="550024" y="810615"/>
                        <a:pt x="587913" y="849352"/>
                        <a:pt x="636534" y="866359"/>
                      </a:cubicBezTo>
                      <a:cubicBezTo>
                        <a:pt x="693218" y="889871"/>
                        <a:pt x="758356" y="878929"/>
                        <a:pt x="804244" y="838180"/>
                      </a:cubicBezTo>
                      <a:cubicBezTo>
                        <a:pt x="826108" y="819638"/>
                        <a:pt x="843147" y="796070"/>
                        <a:pt x="853904" y="769498"/>
                      </a:cubicBezTo>
                      <a:cubicBezTo>
                        <a:pt x="854050" y="769133"/>
                        <a:pt x="854270" y="769133"/>
                        <a:pt x="854367" y="769498"/>
                      </a:cubicBezTo>
                      <a:cubicBezTo>
                        <a:pt x="873067" y="851626"/>
                        <a:pt x="865108" y="937579"/>
                        <a:pt x="831644" y="1014877"/>
                      </a:cubicBezTo>
                      <a:cubicBezTo>
                        <a:pt x="772563" y="1160137"/>
                        <a:pt x="634695" y="1258033"/>
                        <a:pt x="478078" y="1265931"/>
                      </a:cubicBezTo>
                      <a:cubicBezTo>
                        <a:pt x="460832" y="1183586"/>
                        <a:pt x="422734" y="1107045"/>
                        <a:pt x="367432" y="1043641"/>
                      </a:cubicBezTo>
                      <a:cubicBezTo>
                        <a:pt x="269086" y="923910"/>
                        <a:pt x="313242" y="743852"/>
                        <a:pt x="313705" y="742050"/>
                      </a:cubicBezTo>
                      <a:cubicBezTo>
                        <a:pt x="317046" y="729020"/>
                        <a:pt x="309194" y="715748"/>
                        <a:pt x="296167" y="712407"/>
                      </a:cubicBezTo>
                      <a:cubicBezTo>
                        <a:pt x="287642" y="710220"/>
                        <a:pt x="278604" y="712799"/>
                        <a:pt x="272520" y="719156"/>
                      </a:cubicBezTo>
                      <a:cubicBezTo>
                        <a:pt x="127241" y="870329"/>
                        <a:pt x="126705" y="1028078"/>
                        <a:pt x="150865" y="1132245"/>
                      </a:cubicBezTo>
                      <a:cubicBezTo>
                        <a:pt x="150865" y="1132781"/>
                        <a:pt x="150865" y="1132854"/>
                        <a:pt x="150451" y="1132465"/>
                      </a:cubicBezTo>
                      <a:cubicBezTo>
                        <a:pt x="49053" y="1015386"/>
                        <a:pt x="21305" y="851580"/>
                        <a:pt x="78482" y="707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9" name="Google Shape;899;g31609a59cc9_0_731"/>
                <p:cNvSpPr/>
                <p:nvPr/>
              </p:nvSpPr>
              <p:spPr>
                <a:xfrm>
                  <a:off x="6755506" y="5088375"/>
                  <a:ext cx="1598868" cy="822694"/>
                </a:xfrm>
                <a:custGeom>
                  <a:rect b="b" l="l" r="r" t="t"/>
                  <a:pathLst>
                    <a:path extrusionOk="0" h="822694" w="1598868">
                      <a:moveTo>
                        <a:pt x="1542745" y="567231"/>
                      </a:moveTo>
                      <a:lnTo>
                        <a:pt x="1158273" y="410164"/>
                      </a:lnTo>
                      <a:lnTo>
                        <a:pt x="1536924" y="255484"/>
                      </a:lnTo>
                      <a:cubicBezTo>
                        <a:pt x="1586000" y="236947"/>
                        <a:pt x="1610754" y="182138"/>
                        <a:pt x="1592220" y="133062"/>
                      </a:cubicBezTo>
                      <a:cubicBezTo>
                        <a:pt x="1591682" y="131640"/>
                        <a:pt x="1591110" y="130232"/>
                        <a:pt x="1590505" y="128837"/>
                      </a:cubicBezTo>
                      <a:lnTo>
                        <a:pt x="1561279" y="60642"/>
                      </a:lnTo>
                      <a:cubicBezTo>
                        <a:pt x="1545499" y="23200"/>
                        <a:pt x="1508474" y="-823"/>
                        <a:pt x="1467852" y="22"/>
                      </a:cubicBezTo>
                      <a:cubicBezTo>
                        <a:pt x="1454045" y="85"/>
                        <a:pt x="1440346" y="2464"/>
                        <a:pt x="1427325" y="7060"/>
                      </a:cubicBezTo>
                      <a:lnTo>
                        <a:pt x="799422" y="263570"/>
                      </a:lnTo>
                      <a:lnTo>
                        <a:pt x="171544" y="7060"/>
                      </a:lnTo>
                      <a:cubicBezTo>
                        <a:pt x="158523" y="2464"/>
                        <a:pt x="144823" y="85"/>
                        <a:pt x="131016" y="22"/>
                      </a:cubicBezTo>
                      <a:cubicBezTo>
                        <a:pt x="90394" y="-823"/>
                        <a:pt x="53369" y="23200"/>
                        <a:pt x="37590" y="60642"/>
                      </a:cubicBezTo>
                      <a:lnTo>
                        <a:pt x="8363" y="128837"/>
                      </a:lnTo>
                      <a:cubicBezTo>
                        <a:pt x="-12507" y="176965"/>
                        <a:pt x="9591" y="232899"/>
                        <a:pt x="57719" y="253772"/>
                      </a:cubicBezTo>
                      <a:cubicBezTo>
                        <a:pt x="59115" y="254376"/>
                        <a:pt x="60523" y="254946"/>
                        <a:pt x="61945" y="255484"/>
                      </a:cubicBezTo>
                      <a:lnTo>
                        <a:pt x="440596" y="410164"/>
                      </a:lnTo>
                      <a:lnTo>
                        <a:pt x="56124" y="567231"/>
                      </a:lnTo>
                      <a:cubicBezTo>
                        <a:pt x="8904" y="589879"/>
                        <a:pt x="-12458" y="645424"/>
                        <a:pt x="7413" y="693879"/>
                      </a:cubicBezTo>
                      <a:lnTo>
                        <a:pt x="36640" y="762073"/>
                      </a:lnTo>
                      <a:cubicBezTo>
                        <a:pt x="51967" y="798937"/>
                        <a:pt x="88049" y="822886"/>
                        <a:pt x="127972" y="822694"/>
                      </a:cubicBezTo>
                      <a:cubicBezTo>
                        <a:pt x="140880" y="822664"/>
                        <a:pt x="153672" y="820280"/>
                        <a:pt x="165723" y="815655"/>
                      </a:cubicBezTo>
                      <a:lnTo>
                        <a:pt x="799422" y="556759"/>
                      </a:lnTo>
                      <a:lnTo>
                        <a:pt x="1433146" y="815655"/>
                      </a:lnTo>
                      <a:cubicBezTo>
                        <a:pt x="1445197" y="820280"/>
                        <a:pt x="1457991" y="822664"/>
                        <a:pt x="1470897" y="822694"/>
                      </a:cubicBezTo>
                      <a:cubicBezTo>
                        <a:pt x="1510820" y="822886"/>
                        <a:pt x="1546902" y="798937"/>
                        <a:pt x="1562229" y="762073"/>
                      </a:cubicBezTo>
                      <a:lnTo>
                        <a:pt x="1591455" y="693879"/>
                      </a:lnTo>
                      <a:cubicBezTo>
                        <a:pt x="1611327" y="645424"/>
                        <a:pt x="1589965" y="589879"/>
                        <a:pt x="1542745" y="567231"/>
                      </a:cubicBezTo>
                      <a:close/>
                      <a:moveTo>
                        <a:pt x="1444423" y="52702"/>
                      </a:moveTo>
                      <a:cubicBezTo>
                        <a:pt x="1451968" y="50130"/>
                        <a:pt x="1459881" y="48791"/>
                        <a:pt x="1467852" y="48732"/>
                      </a:cubicBezTo>
                      <a:cubicBezTo>
                        <a:pt x="1489005" y="47863"/>
                        <a:pt x="1508453" y="60279"/>
                        <a:pt x="1516563" y="79834"/>
                      </a:cubicBezTo>
                      <a:lnTo>
                        <a:pt x="1546130" y="148832"/>
                      </a:lnTo>
                      <a:cubicBezTo>
                        <a:pt x="1551104" y="159982"/>
                        <a:pt x="1551201" y="172703"/>
                        <a:pt x="1546398" y="183928"/>
                      </a:cubicBezTo>
                      <a:cubicBezTo>
                        <a:pt x="1541259" y="196279"/>
                        <a:pt x="1531152" y="205889"/>
                        <a:pt x="1518560" y="210402"/>
                      </a:cubicBezTo>
                      <a:lnTo>
                        <a:pt x="1093877" y="383861"/>
                      </a:lnTo>
                      <a:lnTo>
                        <a:pt x="863842" y="289874"/>
                      </a:lnTo>
                      <a:close/>
                      <a:moveTo>
                        <a:pt x="148382" y="770135"/>
                      </a:moveTo>
                      <a:cubicBezTo>
                        <a:pt x="141869" y="772651"/>
                        <a:pt x="134952" y="773954"/>
                        <a:pt x="127972" y="773983"/>
                      </a:cubicBezTo>
                      <a:cubicBezTo>
                        <a:pt x="107528" y="774207"/>
                        <a:pt x="89043" y="761857"/>
                        <a:pt x="81429" y="742881"/>
                      </a:cubicBezTo>
                      <a:lnTo>
                        <a:pt x="52666" y="675783"/>
                      </a:lnTo>
                      <a:cubicBezTo>
                        <a:pt x="42794" y="652129"/>
                        <a:pt x="52220" y="624834"/>
                        <a:pt x="74585" y="612313"/>
                      </a:cubicBezTo>
                      <a:lnTo>
                        <a:pt x="505040" y="436468"/>
                      </a:lnTo>
                      <a:lnTo>
                        <a:pt x="735100" y="530455"/>
                      </a:lnTo>
                      <a:close/>
                      <a:moveTo>
                        <a:pt x="1546690" y="674687"/>
                      </a:moveTo>
                      <a:lnTo>
                        <a:pt x="1517464" y="742881"/>
                      </a:lnTo>
                      <a:cubicBezTo>
                        <a:pt x="1509846" y="761864"/>
                        <a:pt x="1491350" y="774219"/>
                        <a:pt x="1470897" y="773983"/>
                      </a:cubicBezTo>
                      <a:cubicBezTo>
                        <a:pt x="1464301" y="773986"/>
                        <a:pt x="1457755" y="772831"/>
                        <a:pt x="1451559" y="770573"/>
                      </a:cubicBezTo>
                      <a:lnTo>
                        <a:pt x="79286" y="209964"/>
                      </a:lnTo>
                      <a:cubicBezTo>
                        <a:pt x="67120" y="205392"/>
                        <a:pt x="57412" y="195957"/>
                        <a:pt x="52495" y="183928"/>
                      </a:cubicBezTo>
                      <a:cubicBezTo>
                        <a:pt x="47639" y="172408"/>
                        <a:pt x="47858" y="159376"/>
                        <a:pt x="53104" y="148029"/>
                      </a:cubicBezTo>
                      <a:lnTo>
                        <a:pt x="82330" y="79834"/>
                      </a:lnTo>
                      <a:cubicBezTo>
                        <a:pt x="90441" y="60279"/>
                        <a:pt x="109888" y="47863"/>
                        <a:pt x="131041" y="48732"/>
                      </a:cubicBezTo>
                      <a:cubicBezTo>
                        <a:pt x="139012" y="48791"/>
                        <a:pt x="146925" y="50130"/>
                        <a:pt x="154471" y="52702"/>
                      </a:cubicBezTo>
                      <a:lnTo>
                        <a:pt x="1523845" y="612118"/>
                      </a:lnTo>
                      <a:cubicBezTo>
                        <a:pt x="1546194" y="624191"/>
                        <a:pt x="1556004" y="651055"/>
                        <a:pt x="1546690" y="6746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cxnSp>
        <p:nvCxnSpPr>
          <p:cNvPr id="900" name="Google Shape;900;g31609a59cc9_0_731"/>
          <p:cNvCxnSpPr/>
          <p:nvPr/>
        </p:nvCxnSpPr>
        <p:spPr>
          <a:xfrm>
            <a:off x="3719607" y="3063250"/>
            <a:ext cx="4634700" cy="0"/>
          </a:xfrm>
          <a:prstGeom prst="straightConnector1">
            <a:avLst/>
          </a:prstGeom>
          <a:noFill/>
          <a:ln cap="flat" cmpd="sng" w="9525">
            <a:solidFill>
              <a:schemeClr val="lt1"/>
            </a:solidFill>
            <a:prstDash val="solid"/>
            <a:miter lim="800000"/>
            <a:headEnd len="sm" w="sm" type="none"/>
            <a:tailEnd len="sm" w="sm" type="none"/>
          </a:ln>
        </p:spPr>
      </p:cxnSp>
      <p:cxnSp>
        <p:nvCxnSpPr>
          <p:cNvPr id="901" name="Google Shape;901;g31609a59cc9_0_731"/>
          <p:cNvCxnSpPr/>
          <p:nvPr/>
        </p:nvCxnSpPr>
        <p:spPr>
          <a:xfrm>
            <a:off x="3719607" y="4204478"/>
            <a:ext cx="4634700" cy="0"/>
          </a:xfrm>
          <a:prstGeom prst="straightConnector1">
            <a:avLst/>
          </a:prstGeom>
          <a:noFill/>
          <a:ln cap="flat" cmpd="sng" w="9525">
            <a:solidFill>
              <a:schemeClr val="lt1"/>
            </a:solidFill>
            <a:prstDash val="solid"/>
            <a:miter lim="800000"/>
            <a:headEnd len="sm" w="sm" type="none"/>
            <a:tailEnd len="sm" w="sm" type="none"/>
          </a:ln>
        </p:spPr>
      </p:cxnSp>
      <p:sp>
        <p:nvSpPr>
          <p:cNvPr id="902" name="Google Shape;902;g31609a59cc9_0_731"/>
          <p:cNvSpPr txBox="1"/>
          <p:nvPr/>
        </p:nvSpPr>
        <p:spPr>
          <a:xfrm>
            <a:off x="4306142" y="3320881"/>
            <a:ext cx="3520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ko-KR" sz="3600" u="none" cap="none" strike="noStrike">
                <a:solidFill>
                  <a:schemeClr val="lt1"/>
                </a:solidFill>
                <a:latin typeface="Arial"/>
                <a:ea typeface="Arial"/>
                <a:cs typeface="Arial"/>
                <a:sym typeface="Arial"/>
              </a:rPr>
              <a:t>감사합니다</a:t>
            </a:r>
            <a:endParaRPr b="1" i="0" sz="1400" u="none" cap="none" strike="noStrike">
              <a:solidFill>
                <a:srgbClr val="000000"/>
              </a:solidFill>
              <a:latin typeface="Arial"/>
              <a:ea typeface="Arial"/>
              <a:cs typeface="Arial"/>
              <a:sym typeface="Arial"/>
            </a:endParaRPr>
          </a:p>
        </p:txBody>
      </p:sp>
      <p:sp>
        <p:nvSpPr>
          <p:cNvPr descr="텐트" id="903" name="Google Shape;903;g31609a59cc9_0_731"/>
          <p:cNvSpPr/>
          <p:nvPr/>
        </p:nvSpPr>
        <p:spPr>
          <a:xfrm>
            <a:off x="4484116" y="527959"/>
            <a:ext cx="2943505" cy="2043999"/>
          </a:xfrm>
          <a:custGeom>
            <a:rect b="b" l="l" r="r" t="t"/>
            <a:pathLst>
              <a:path extrusionOk="0" h="2043999" w="2943505">
                <a:moveTo>
                  <a:pt x="1480894" y="1828265"/>
                </a:moveTo>
                <a:lnTo>
                  <a:pt x="1480894" y="851971"/>
                </a:lnTo>
                <a:lnTo>
                  <a:pt x="2073252" y="1828265"/>
                </a:lnTo>
                <a:lnTo>
                  <a:pt x="1480894" y="1828265"/>
                </a:lnTo>
                <a:close/>
                <a:moveTo>
                  <a:pt x="321775" y="1828265"/>
                </a:moveTo>
                <a:lnTo>
                  <a:pt x="102383" y="1608873"/>
                </a:lnTo>
                <a:lnTo>
                  <a:pt x="0" y="1711256"/>
                </a:lnTo>
                <a:lnTo>
                  <a:pt x="113352" y="1824608"/>
                </a:lnTo>
                <a:lnTo>
                  <a:pt x="18283" y="1824608"/>
                </a:lnTo>
                <a:lnTo>
                  <a:pt x="18283" y="2044000"/>
                </a:lnTo>
                <a:lnTo>
                  <a:pt x="2943506" y="2044000"/>
                </a:lnTo>
                <a:lnTo>
                  <a:pt x="2943506" y="1824608"/>
                </a:lnTo>
                <a:lnTo>
                  <a:pt x="2808215" y="1824608"/>
                </a:lnTo>
                <a:lnTo>
                  <a:pt x="2921567" y="1711256"/>
                </a:lnTo>
                <a:lnTo>
                  <a:pt x="2819184" y="1608873"/>
                </a:lnTo>
                <a:lnTo>
                  <a:pt x="2599792" y="1828265"/>
                </a:lnTo>
                <a:lnTo>
                  <a:pt x="2588823" y="1828265"/>
                </a:lnTo>
                <a:lnTo>
                  <a:pt x="1480894" y="0"/>
                </a:lnTo>
                <a:lnTo>
                  <a:pt x="340057" y="1828265"/>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4" name="Google Shape;904;g31609a59cc9_0_731"/>
          <p:cNvSpPr txBox="1"/>
          <p:nvPr/>
        </p:nvSpPr>
        <p:spPr>
          <a:xfrm>
            <a:off x="4771163" y="5441375"/>
            <a:ext cx="2771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Arial"/>
                <a:ea typeface="Arial"/>
                <a:cs typeface="Arial"/>
                <a:sym typeface="Arial"/>
              </a:rPr>
              <a:t>김보근  </a:t>
            </a:r>
            <a:r>
              <a:rPr b="1" lang="ko-KR" sz="2000">
                <a:solidFill>
                  <a:schemeClr val="lt1"/>
                </a:solidFill>
              </a:rPr>
              <a:t>김유경</a:t>
            </a:r>
            <a:r>
              <a:rPr b="1" i="0" lang="ko-KR" sz="2000" u="none" cap="none" strike="noStrike">
                <a:solidFill>
                  <a:schemeClr val="lt1"/>
                </a:solidFill>
                <a:latin typeface="Arial"/>
                <a:ea typeface="Arial"/>
                <a:cs typeface="Arial"/>
                <a:sym typeface="Arial"/>
              </a:rPr>
              <a:t>  </a:t>
            </a:r>
            <a:r>
              <a:rPr b="1" lang="ko-KR" sz="2000">
                <a:solidFill>
                  <a:schemeClr val="lt1"/>
                </a:solidFill>
              </a:rPr>
              <a:t>조병철</a:t>
            </a:r>
            <a:endParaRPr b="1" i="0" sz="20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g31609a59cc9_0_92"/>
          <p:cNvGrpSpPr/>
          <p:nvPr/>
        </p:nvGrpSpPr>
        <p:grpSpPr>
          <a:xfrm>
            <a:off x="209551" y="228481"/>
            <a:ext cx="6373804" cy="585776"/>
            <a:chOff x="209551" y="228481"/>
            <a:chExt cx="6373804" cy="585776"/>
          </a:xfrm>
        </p:grpSpPr>
        <p:sp>
          <p:nvSpPr>
            <p:cNvPr id="185" name="Google Shape;185;g31609a59cc9_0_92"/>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6" name="Google Shape;186;g31609a59cc9_0_92"/>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개요</a:t>
              </a:r>
              <a:endParaRPr b="1" i="0" sz="1400" u="none" cap="none" strike="noStrike">
                <a:solidFill>
                  <a:srgbClr val="4A86E8"/>
                </a:solidFill>
                <a:latin typeface="Noto Sans Symbols"/>
                <a:ea typeface="Noto Sans Symbols"/>
                <a:cs typeface="Noto Sans Symbols"/>
                <a:sym typeface="Noto Sans Symbols"/>
              </a:endParaRPr>
            </a:p>
          </p:txBody>
        </p:sp>
        <p:sp>
          <p:nvSpPr>
            <p:cNvPr id="187" name="Google Shape;187;g31609a59cc9_0_92"/>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1</a:t>
              </a:r>
              <a:endParaRPr b="1" i="0" sz="3200" u="none" cap="none" strike="noStrike">
                <a:solidFill>
                  <a:schemeClr val="lt1"/>
                </a:solidFill>
                <a:latin typeface="Arial"/>
                <a:ea typeface="Arial"/>
                <a:cs typeface="Arial"/>
                <a:sym typeface="Arial"/>
              </a:endParaRPr>
            </a:p>
          </p:txBody>
        </p:sp>
      </p:grpSp>
      <p:sp>
        <p:nvSpPr>
          <p:cNvPr id="188" name="Google Shape;188;g31609a59cc9_0_92"/>
          <p:cNvSpPr/>
          <p:nvPr/>
        </p:nvSpPr>
        <p:spPr>
          <a:xfrm>
            <a:off x="931350" y="4712125"/>
            <a:ext cx="2922300" cy="1742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31609a59cc9_0_92"/>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팀원구성 및 역할</a:t>
            </a:r>
            <a:endParaRPr b="1" i="0" sz="1700" u="none" cap="none" strike="noStrike">
              <a:solidFill>
                <a:srgbClr val="4A86E8"/>
              </a:solidFill>
              <a:latin typeface="Noto Sans Symbols"/>
              <a:ea typeface="Noto Sans Symbols"/>
              <a:cs typeface="Noto Sans Symbols"/>
              <a:sym typeface="Noto Sans Symbols"/>
            </a:endParaRPr>
          </a:p>
        </p:txBody>
      </p:sp>
      <p:sp>
        <p:nvSpPr>
          <p:cNvPr id="190" name="Google Shape;190;g31609a59cc9_0_92"/>
          <p:cNvSpPr txBox="1"/>
          <p:nvPr/>
        </p:nvSpPr>
        <p:spPr>
          <a:xfrm>
            <a:off x="1188925" y="4899075"/>
            <a:ext cx="252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김보근</a:t>
            </a:r>
            <a:endParaRPr sz="1800">
              <a:solidFill>
                <a:schemeClr val="dk1"/>
              </a:solidFill>
            </a:endParaRPr>
          </a:p>
          <a:p>
            <a:pPr indent="0" lvl="0" marL="0" rtl="0" algn="l">
              <a:lnSpc>
                <a:spcPct val="150000"/>
              </a:lnSpc>
              <a:spcBef>
                <a:spcPts val="0"/>
              </a:spcBef>
              <a:spcAft>
                <a:spcPts val="0"/>
              </a:spcAft>
              <a:buClr>
                <a:schemeClr val="dk1"/>
              </a:buClr>
              <a:buSzPts val="1800"/>
              <a:buFont typeface="Arial"/>
              <a:buNone/>
            </a:pPr>
            <a:r>
              <a:rPr lang="ko-KR" sz="1800">
                <a:solidFill>
                  <a:schemeClr val="dk1"/>
                </a:solidFill>
              </a:rPr>
              <a:t>메인 백엔드</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게시판, 이벤트</a:t>
            </a:r>
            <a:endParaRPr b="0" i="0" sz="1800" u="none" cap="none" strike="noStrike">
              <a:solidFill>
                <a:schemeClr val="dk1"/>
              </a:solidFill>
              <a:latin typeface="Arial"/>
              <a:ea typeface="Arial"/>
              <a:cs typeface="Arial"/>
              <a:sym typeface="Arial"/>
            </a:endParaRPr>
          </a:p>
        </p:txBody>
      </p:sp>
      <p:sp>
        <p:nvSpPr>
          <p:cNvPr id="191" name="Google Shape;191;g31609a59cc9_0_92"/>
          <p:cNvSpPr/>
          <p:nvPr/>
        </p:nvSpPr>
        <p:spPr>
          <a:xfrm>
            <a:off x="931350" y="1438600"/>
            <a:ext cx="2922300" cy="3084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g31609a59cc9_0_92"/>
          <p:cNvPicPr preferRelativeResize="0"/>
          <p:nvPr/>
        </p:nvPicPr>
        <p:blipFill>
          <a:blip r:embed="rId3">
            <a:alphaModFix/>
          </a:blip>
          <a:stretch>
            <a:fillRect/>
          </a:stretch>
        </p:blipFill>
        <p:spPr>
          <a:xfrm>
            <a:off x="1129800" y="1650975"/>
            <a:ext cx="2525400" cy="2559535"/>
          </a:xfrm>
          <a:prstGeom prst="rect">
            <a:avLst/>
          </a:prstGeom>
          <a:noFill/>
          <a:ln>
            <a:noFill/>
          </a:ln>
        </p:spPr>
      </p:pic>
      <p:grpSp>
        <p:nvGrpSpPr>
          <p:cNvPr id="193" name="Google Shape;193;g31609a59cc9_0_92"/>
          <p:cNvGrpSpPr/>
          <p:nvPr/>
        </p:nvGrpSpPr>
        <p:grpSpPr>
          <a:xfrm>
            <a:off x="8262150" y="1438600"/>
            <a:ext cx="2941575" cy="5015725"/>
            <a:chOff x="4533625" y="1438600"/>
            <a:chExt cx="2941575" cy="5015725"/>
          </a:xfrm>
        </p:grpSpPr>
        <p:sp>
          <p:nvSpPr>
            <p:cNvPr id="194" name="Google Shape;194;g31609a59cc9_0_92"/>
            <p:cNvSpPr/>
            <p:nvPr/>
          </p:nvSpPr>
          <p:spPr>
            <a:xfrm>
              <a:off x="4552900" y="4711925"/>
              <a:ext cx="2922300" cy="1742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31609a59cc9_0_92"/>
            <p:cNvSpPr txBox="1"/>
            <p:nvPr/>
          </p:nvSpPr>
          <p:spPr>
            <a:xfrm>
              <a:off x="4751350" y="4899075"/>
              <a:ext cx="252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김유경</a:t>
              </a:r>
              <a:endParaRPr sz="1800">
                <a:solidFill>
                  <a:schemeClr val="dk1"/>
                </a:solidFill>
              </a:endParaRPr>
            </a:p>
            <a:p>
              <a:pPr indent="0" lvl="0" marL="0" rtl="0" algn="l">
                <a:lnSpc>
                  <a:spcPct val="150000"/>
                </a:lnSpc>
                <a:spcBef>
                  <a:spcPts val="0"/>
                </a:spcBef>
                <a:spcAft>
                  <a:spcPts val="0"/>
                </a:spcAft>
                <a:buClr>
                  <a:schemeClr val="dk1"/>
                </a:buClr>
                <a:buSzPts val="1800"/>
                <a:buFont typeface="Arial"/>
                <a:buNone/>
              </a:pPr>
              <a:r>
                <a:rPr lang="ko-KR" sz="1800">
                  <a:solidFill>
                    <a:schemeClr val="dk1"/>
                  </a:solidFill>
                </a:rPr>
                <a:t>메인 프론트엔드</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수강목록, 신청 </a:t>
              </a:r>
              <a:endParaRPr b="0" i="0" sz="1800" u="none" cap="none" strike="noStrike">
                <a:solidFill>
                  <a:schemeClr val="dk1"/>
                </a:solidFill>
                <a:latin typeface="Arial"/>
                <a:ea typeface="Arial"/>
                <a:cs typeface="Arial"/>
                <a:sym typeface="Arial"/>
              </a:endParaRPr>
            </a:p>
          </p:txBody>
        </p:sp>
        <p:sp>
          <p:nvSpPr>
            <p:cNvPr id="196" name="Google Shape;196;g31609a59cc9_0_92"/>
            <p:cNvSpPr/>
            <p:nvPr/>
          </p:nvSpPr>
          <p:spPr>
            <a:xfrm>
              <a:off x="4533625" y="1438600"/>
              <a:ext cx="2922300" cy="3084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7" name="Google Shape;197;g31609a59cc9_0_92"/>
            <p:cNvPicPr preferRelativeResize="0"/>
            <p:nvPr/>
          </p:nvPicPr>
          <p:blipFill>
            <a:blip r:embed="rId4">
              <a:alphaModFix/>
            </a:blip>
            <a:stretch>
              <a:fillRect/>
            </a:stretch>
          </p:blipFill>
          <p:spPr>
            <a:xfrm>
              <a:off x="4701575" y="1756300"/>
              <a:ext cx="2624950" cy="2501050"/>
            </a:xfrm>
            <a:prstGeom prst="rect">
              <a:avLst/>
            </a:prstGeom>
            <a:noFill/>
            <a:ln>
              <a:noFill/>
            </a:ln>
          </p:spPr>
        </p:pic>
      </p:grpSp>
      <p:sp>
        <p:nvSpPr>
          <p:cNvPr id="198" name="Google Shape;198;g31609a59cc9_0_92"/>
          <p:cNvSpPr/>
          <p:nvPr/>
        </p:nvSpPr>
        <p:spPr>
          <a:xfrm>
            <a:off x="4608425" y="4711925"/>
            <a:ext cx="2922300" cy="1742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31609a59cc9_0_92"/>
          <p:cNvSpPr txBox="1"/>
          <p:nvPr/>
        </p:nvSpPr>
        <p:spPr>
          <a:xfrm>
            <a:off x="4747750" y="4899075"/>
            <a:ext cx="2525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조병철</a:t>
            </a:r>
            <a:endParaRPr sz="1800">
              <a:solidFill>
                <a:schemeClr val="dk1"/>
              </a:solidFill>
            </a:endParaRPr>
          </a:p>
          <a:p>
            <a:pPr indent="0" lvl="0" marL="0" rtl="0" algn="l">
              <a:lnSpc>
                <a:spcPct val="150000"/>
              </a:lnSpc>
              <a:spcBef>
                <a:spcPts val="0"/>
              </a:spcBef>
              <a:spcAft>
                <a:spcPts val="0"/>
              </a:spcAft>
              <a:buClr>
                <a:schemeClr val="dk1"/>
              </a:buClr>
              <a:buSzPts val="1800"/>
              <a:buFont typeface="Arial"/>
              <a:buNone/>
            </a:pPr>
            <a:r>
              <a:rPr lang="ko-KR" sz="1800">
                <a:solidFill>
                  <a:schemeClr val="dk1"/>
                </a:solidFill>
              </a:rPr>
              <a:t>메인 DB</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회원, 마이페이지</a:t>
            </a:r>
            <a:endParaRPr b="0" i="0" sz="1800" u="none" cap="none" strike="noStrike">
              <a:solidFill>
                <a:schemeClr val="dk1"/>
              </a:solidFill>
              <a:latin typeface="Arial"/>
              <a:ea typeface="Arial"/>
              <a:cs typeface="Arial"/>
              <a:sym typeface="Arial"/>
            </a:endParaRPr>
          </a:p>
        </p:txBody>
      </p:sp>
      <p:sp>
        <p:nvSpPr>
          <p:cNvPr id="200" name="Google Shape;200;g31609a59cc9_0_92"/>
          <p:cNvSpPr/>
          <p:nvPr/>
        </p:nvSpPr>
        <p:spPr>
          <a:xfrm>
            <a:off x="4585075" y="1438600"/>
            <a:ext cx="2922300" cy="3084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g31609a59cc9_0_92"/>
          <p:cNvPicPr preferRelativeResize="0"/>
          <p:nvPr/>
        </p:nvPicPr>
        <p:blipFill>
          <a:blip r:embed="rId5">
            <a:alphaModFix/>
          </a:blip>
          <a:stretch>
            <a:fillRect/>
          </a:stretch>
        </p:blipFill>
        <p:spPr>
          <a:xfrm>
            <a:off x="4733750" y="1687202"/>
            <a:ext cx="2624950" cy="2639223"/>
          </a:xfrm>
          <a:prstGeom prst="rect">
            <a:avLst/>
          </a:prstGeom>
          <a:noFill/>
          <a:ln>
            <a:noFill/>
          </a:ln>
        </p:spPr>
      </p:pic>
      <p:grpSp>
        <p:nvGrpSpPr>
          <p:cNvPr id="202" name="Google Shape;202;g31609a59cc9_0_92"/>
          <p:cNvGrpSpPr/>
          <p:nvPr/>
        </p:nvGrpSpPr>
        <p:grpSpPr>
          <a:xfrm>
            <a:off x="5666648" y="0"/>
            <a:ext cx="6525352" cy="291600"/>
            <a:chOff x="5666648" y="0"/>
            <a:chExt cx="6525352" cy="291600"/>
          </a:xfrm>
        </p:grpSpPr>
        <p:pic>
          <p:nvPicPr>
            <p:cNvPr id="203" name="Google Shape;203;g31609a59cc9_0_92"/>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204" name="Google Shape;204;g31609a59cc9_0_92"/>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grpSp>
        <p:nvGrpSpPr>
          <p:cNvPr id="205" name="Google Shape;205;g31609a59cc9_0_92"/>
          <p:cNvGrpSpPr/>
          <p:nvPr/>
        </p:nvGrpSpPr>
        <p:grpSpPr>
          <a:xfrm rot="10800000">
            <a:off x="-2" y="6568550"/>
            <a:ext cx="6525352" cy="291600"/>
            <a:chOff x="5666648" y="0"/>
            <a:chExt cx="6525352" cy="291600"/>
          </a:xfrm>
        </p:grpSpPr>
        <p:pic>
          <p:nvPicPr>
            <p:cNvPr id="206" name="Google Shape;206;g31609a59cc9_0_92"/>
            <p:cNvPicPr preferRelativeResize="0"/>
            <p:nvPr/>
          </p:nvPicPr>
          <p:blipFill>
            <a:blip r:embed="rId6">
              <a:alphaModFix/>
            </a:blip>
            <a:stretch>
              <a:fillRect/>
            </a:stretch>
          </p:blipFill>
          <p:spPr>
            <a:xfrm flipH="1" rot="10800000">
              <a:off x="5666648" y="0"/>
              <a:ext cx="6525350" cy="145800"/>
            </a:xfrm>
            <a:prstGeom prst="rect">
              <a:avLst/>
            </a:prstGeom>
            <a:noFill/>
            <a:ln>
              <a:noFill/>
            </a:ln>
          </p:spPr>
        </p:pic>
        <p:pic>
          <p:nvPicPr>
            <p:cNvPr id="207" name="Google Shape;207;g31609a59cc9_0_92"/>
            <p:cNvPicPr preferRelativeResize="0"/>
            <p:nvPr/>
          </p:nvPicPr>
          <p:blipFill>
            <a:blip r:embed="rId6">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1609a59cc9_0_118"/>
          <p:cNvSpPr/>
          <p:nvPr/>
        </p:nvSpPr>
        <p:spPr>
          <a:xfrm>
            <a:off x="4179650" y="640475"/>
            <a:ext cx="7579800" cy="5546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31609a59cc9_0_118"/>
          <p:cNvSpPr/>
          <p:nvPr/>
        </p:nvSpPr>
        <p:spPr>
          <a:xfrm>
            <a:off x="590000" y="1522850"/>
            <a:ext cx="3185700" cy="4061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31609a59cc9_0_118"/>
          <p:cNvSpPr txBox="1"/>
          <p:nvPr/>
        </p:nvSpPr>
        <p:spPr>
          <a:xfrm>
            <a:off x="4572350" y="1026275"/>
            <a:ext cx="67944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p:txBody>
      </p:sp>
      <p:grpSp>
        <p:nvGrpSpPr>
          <p:cNvPr id="215" name="Google Shape;215;g31609a59cc9_0_118"/>
          <p:cNvGrpSpPr/>
          <p:nvPr/>
        </p:nvGrpSpPr>
        <p:grpSpPr>
          <a:xfrm>
            <a:off x="209551" y="228481"/>
            <a:ext cx="6373804" cy="585776"/>
            <a:chOff x="209551" y="228481"/>
            <a:chExt cx="6373804" cy="585776"/>
          </a:xfrm>
        </p:grpSpPr>
        <p:sp>
          <p:nvSpPr>
            <p:cNvPr id="216" name="Google Shape;216;g31609a59cc9_0_118"/>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7" name="Google Shape;217;g31609a59cc9_0_118"/>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개요</a:t>
              </a:r>
              <a:endParaRPr b="1" i="0" sz="1400" u="none" cap="none" strike="noStrike">
                <a:solidFill>
                  <a:srgbClr val="4A86E8"/>
                </a:solidFill>
                <a:latin typeface="Noto Sans Symbols"/>
                <a:ea typeface="Noto Sans Symbols"/>
                <a:cs typeface="Noto Sans Symbols"/>
                <a:sym typeface="Noto Sans Symbols"/>
              </a:endParaRPr>
            </a:p>
          </p:txBody>
        </p:sp>
        <p:sp>
          <p:nvSpPr>
            <p:cNvPr id="218" name="Google Shape;218;g31609a59cc9_0_118"/>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1</a:t>
              </a:r>
              <a:endParaRPr b="1" i="0" sz="3200" u="none" cap="none" strike="noStrike">
                <a:solidFill>
                  <a:schemeClr val="lt1"/>
                </a:solidFill>
                <a:latin typeface="Arial"/>
                <a:ea typeface="Arial"/>
                <a:cs typeface="Arial"/>
                <a:sym typeface="Arial"/>
              </a:endParaRPr>
            </a:p>
          </p:txBody>
        </p:sp>
      </p:grpSp>
      <p:pic>
        <p:nvPicPr>
          <p:cNvPr id="219" name="Google Shape;219;g31609a59cc9_0_118"/>
          <p:cNvPicPr preferRelativeResize="0"/>
          <p:nvPr/>
        </p:nvPicPr>
        <p:blipFill rotWithShape="1">
          <a:blip r:embed="rId3">
            <a:alphaModFix/>
          </a:blip>
          <a:srcRect b="0" l="0" r="0" t="0"/>
          <a:stretch/>
        </p:blipFill>
        <p:spPr>
          <a:xfrm>
            <a:off x="331825" y="1906300"/>
            <a:ext cx="3702050" cy="3677975"/>
          </a:xfrm>
          <a:prstGeom prst="rect">
            <a:avLst/>
          </a:prstGeom>
          <a:noFill/>
          <a:ln>
            <a:noFill/>
          </a:ln>
        </p:spPr>
      </p:pic>
      <p:sp>
        <p:nvSpPr>
          <p:cNvPr id="220" name="Google Shape;220;g31609a59cc9_0_118"/>
          <p:cNvSpPr/>
          <p:nvPr/>
        </p:nvSpPr>
        <p:spPr>
          <a:xfrm>
            <a:off x="5294450" y="1421625"/>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31609a59cc9_0_118"/>
          <p:cNvSpPr/>
          <p:nvPr/>
        </p:nvSpPr>
        <p:spPr>
          <a:xfrm>
            <a:off x="4949450" y="1273725"/>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31609a59cc9_0_118"/>
          <p:cNvSpPr/>
          <p:nvPr/>
        </p:nvSpPr>
        <p:spPr>
          <a:xfrm>
            <a:off x="5294450" y="3911925"/>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31609a59cc9_0_118"/>
          <p:cNvSpPr/>
          <p:nvPr/>
        </p:nvSpPr>
        <p:spPr>
          <a:xfrm>
            <a:off x="4949450" y="3764025"/>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31609a59cc9_0_118"/>
          <p:cNvSpPr txBox="1"/>
          <p:nvPr/>
        </p:nvSpPr>
        <p:spPr>
          <a:xfrm>
            <a:off x="5343725" y="87386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chemeClr val="dk1"/>
                </a:solidFill>
              </a:rPr>
              <a:t>팀명 “INCLUDE”</a:t>
            </a:r>
            <a:endParaRPr b="1" i="0" sz="1800" u="none" cap="none" strike="noStrike">
              <a:solidFill>
                <a:schemeClr val="dk1"/>
              </a:solidFill>
              <a:latin typeface="Arial"/>
              <a:ea typeface="Arial"/>
              <a:cs typeface="Arial"/>
              <a:sym typeface="Arial"/>
            </a:endParaRPr>
          </a:p>
        </p:txBody>
      </p:sp>
      <p:sp>
        <p:nvSpPr>
          <p:cNvPr id="225" name="Google Shape;225;g31609a59cc9_0_118"/>
          <p:cNvSpPr txBox="1"/>
          <p:nvPr/>
        </p:nvSpPr>
        <p:spPr>
          <a:xfrm>
            <a:off x="5466550" y="1677700"/>
            <a:ext cx="54315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사회 어디서든 일원으로 포함 될 수 있는 필요한 우수한 인재로 거듭나고 싶은 마음에 INCLUDE</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rPr lang="ko-KR" sz="1800">
                <a:solidFill>
                  <a:schemeClr val="dk1"/>
                </a:solidFill>
              </a:rPr>
              <a:t>라고 지었습니다.</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6" name="Google Shape;226;g31609a59cc9_0_118"/>
          <p:cNvSpPr txBox="1"/>
          <p:nvPr/>
        </p:nvSpPr>
        <p:spPr>
          <a:xfrm>
            <a:off x="5466550" y="337851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chemeClr val="dk1"/>
                </a:solidFill>
              </a:rPr>
              <a:t>프로젝트</a:t>
            </a:r>
            <a:r>
              <a:rPr b="1" i="0" lang="ko-KR" sz="1800" u="none" cap="none" strike="noStrike">
                <a:solidFill>
                  <a:schemeClr val="dk1"/>
                </a:solidFill>
                <a:latin typeface="Arial"/>
                <a:ea typeface="Arial"/>
                <a:cs typeface="Arial"/>
                <a:sym typeface="Arial"/>
              </a:rPr>
              <a:t> 컨셉</a:t>
            </a:r>
            <a:endParaRPr b="1" i="0" sz="1800" u="none" cap="none" strike="noStrike">
              <a:solidFill>
                <a:schemeClr val="dk1"/>
              </a:solidFill>
              <a:latin typeface="Arial"/>
              <a:ea typeface="Arial"/>
              <a:cs typeface="Arial"/>
              <a:sym typeface="Arial"/>
            </a:endParaRPr>
          </a:p>
        </p:txBody>
      </p:sp>
      <p:sp>
        <p:nvSpPr>
          <p:cNvPr id="227" name="Google Shape;227;g31609a59cc9_0_118"/>
          <p:cNvSpPr txBox="1"/>
          <p:nvPr/>
        </p:nvSpPr>
        <p:spPr>
          <a:xfrm>
            <a:off x="5466550" y="4261425"/>
            <a:ext cx="54315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함께하는 </a:t>
            </a:r>
            <a:r>
              <a:rPr lang="ko-KR" sz="1800">
                <a:solidFill>
                  <a:schemeClr val="dk1"/>
                </a:solidFill>
              </a:rPr>
              <a:t>체육</a:t>
            </a:r>
            <a:r>
              <a:rPr b="0" i="0" lang="ko-KR" sz="1800" u="none" cap="none" strike="noStrike">
                <a:solidFill>
                  <a:schemeClr val="dk1"/>
                </a:solidFill>
                <a:latin typeface="Arial"/>
                <a:ea typeface="Arial"/>
                <a:cs typeface="Arial"/>
                <a:sym typeface="Arial"/>
              </a:rPr>
              <a:t>센터라는 느낌을 주기위한 팀명과 프로젝트 명을 생각하다 “함께해줘” 라는 느낌의</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ko-KR" sz="1800" u="none" cap="none" strike="noStrike">
                <a:solidFill>
                  <a:schemeClr val="dk1"/>
                </a:solidFill>
                <a:latin typeface="Arial"/>
                <a:ea typeface="Arial"/>
                <a:cs typeface="Arial"/>
                <a:sym typeface="Arial"/>
              </a:rPr>
              <a:t>“함께해JO” 로 정하였습니다.</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28" name="Google Shape;228;g31609a59cc9_0_118"/>
          <p:cNvGrpSpPr/>
          <p:nvPr/>
        </p:nvGrpSpPr>
        <p:grpSpPr>
          <a:xfrm rot="10800000">
            <a:off x="-2" y="6568550"/>
            <a:ext cx="6525352" cy="291600"/>
            <a:chOff x="5666648" y="0"/>
            <a:chExt cx="6525352" cy="291600"/>
          </a:xfrm>
        </p:grpSpPr>
        <p:pic>
          <p:nvPicPr>
            <p:cNvPr id="229" name="Google Shape;229;g31609a59cc9_0_118"/>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230" name="Google Shape;230;g31609a59cc9_0_118"/>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grpSp>
        <p:nvGrpSpPr>
          <p:cNvPr id="231" name="Google Shape;231;g31609a59cc9_0_118"/>
          <p:cNvGrpSpPr/>
          <p:nvPr/>
        </p:nvGrpSpPr>
        <p:grpSpPr>
          <a:xfrm>
            <a:off x="5666648" y="0"/>
            <a:ext cx="6525352" cy="291600"/>
            <a:chOff x="5666648" y="0"/>
            <a:chExt cx="6525352" cy="291600"/>
          </a:xfrm>
        </p:grpSpPr>
        <p:pic>
          <p:nvPicPr>
            <p:cNvPr id="232" name="Google Shape;232;g31609a59cc9_0_118"/>
            <p:cNvPicPr preferRelativeResize="0"/>
            <p:nvPr/>
          </p:nvPicPr>
          <p:blipFill>
            <a:blip r:embed="rId4">
              <a:alphaModFix/>
            </a:blip>
            <a:stretch>
              <a:fillRect/>
            </a:stretch>
          </p:blipFill>
          <p:spPr>
            <a:xfrm flipH="1" rot="10800000">
              <a:off x="5666648" y="0"/>
              <a:ext cx="6525350" cy="145800"/>
            </a:xfrm>
            <a:prstGeom prst="rect">
              <a:avLst/>
            </a:prstGeom>
            <a:noFill/>
            <a:ln>
              <a:noFill/>
            </a:ln>
          </p:spPr>
        </p:pic>
        <p:pic>
          <p:nvPicPr>
            <p:cNvPr id="233" name="Google Shape;233;g31609a59cc9_0_118"/>
            <p:cNvPicPr preferRelativeResize="0"/>
            <p:nvPr/>
          </p:nvPicPr>
          <p:blipFill>
            <a:blip r:embed="rId4">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1609a59cc9_0_143"/>
          <p:cNvSpPr/>
          <p:nvPr/>
        </p:nvSpPr>
        <p:spPr>
          <a:xfrm>
            <a:off x="4179650" y="922000"/>
            <a:ext cx="7579800" cy="50763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g31609a59cc9_0_143"/>
          <p:cNvSpPr txBox="1"/>
          <p:nvPr/>
        </p:nvSpPr>
        <p:spPr>
          <a:xfrm>
            <a:off x="4572350" y="1026275"/>
            <a:ext cx="67944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p:txBody>
      </p:sp>
      <p:grpSp>
        <p:nvGrpSpPr>
          <p:cNvPr id="240" name="Google Shape;240;g31609a59cc9_0_143"/>
          <p:cNvGrpSpPr/>
          <p:nvPr/>
        </p:nvGrpSpPr>
        <p:grpSpPr>
          <a:xfrm>
            <a:off x="209551" y="228481"/>
            <a:ext cx="6373804" cy="585776"/>
            <a:chOff x="209551" y="228481"/>
            <a:chExt cx="6373804" cy="585776"/>
          </a:xfrm>
        </p:grpSpPr>
        <p:sp>
          <p:nvSpPr>
            <p:cNvPr id="241" name="Google Shape;241;g31609a59cc9_0_143"/>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2" name="Google Shape;242;g31609a59cc9_0_143"/>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개요</a:t>
              </a:r>
              <a:endParaRPr b="1" i="0" sz="1400" u="none" cap="none" strike="noStrike">
                <a:solidFill>
                  <a:srgbClr val="4A86E8"/>
                </a:solidFill>
                <a:latin typeface="Noto Sans Symbols"/>
                <a:ea typeface="Noto Sans Symbols"/>
                <a:cs typeface="Noto Sans Symbols"/>
                <a:sym typeface="Noto Sans Symbols"/>
              </a:endParaRPr>
            </a:p>
          </p:txBody>
        </p:sp>
        <p:sp>
          <p:nvSpPr>
            <p:cNvPr id="243" name="Google Shape;243;g31609a59cc9_0_143"/>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1</a:t>
              </a:r>
              <a:endParaRPr b="1" i="0" sz="3200" u="none" cap="none" strike="noStrike">
                <a:solidFill>
                  <a:schemeClr val="lt1"/>
                </a:solidFill>
                <a:latin typeface="Arial"/>
                <a:ea typeface="Arial"/>
                <a:cs typeface="Arial"/>
                <a:sym typeface="Arial"/>
              </a:endParaRPr>
            </a:p>
          </p:txBody>
        </p:sp>
      </p:grpSp>
      <p:sp>
        <p:nvSpPr>
          <p:cNvPr id="244" name="Google Shape;244;g31609a59cc9_0_143"/>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주제선정 이유</a:t>
            </a:r>
            <a:endParaRPr b="1" i="0" sz="1700" u="none" cap="none" strike="noStrike">
              <a:solidFill>
                <a:srgbClr val="4A86E8"/>
              </a:solidFill>
              <a:latin typeface="Noto Sans Symbols"/>
              <a:ea typeface="Noto Sans Symbols"/>
              <a:cs typeface="Noto Sans Symbols"/>
              <a:sym typeface="Noto Sans Symbols"/>
            </a:endParaRPr>
          </a:p>
        </p:txBody>
      </p:sp>
      <p:sp>
        <p:nvSpPr>
          <p:cNvPr id="245" name="Google Shape;245;g31609a59cc9_0_143"/>
          <p:cNvSpPr/>
          <p:nvPr/>
        </p:nvSpPr>
        <p:spPr>
          <a:xfrm>
            <a:off x="5294450" y="1802625"/>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31609a59cc9_0_143"/>
          <p:cNvSpPr/>
          <p:nvPr/>
        </p:nvSpPr>
        <p:spPr>
          <a:xfrm>
            <a:off x="4949450" y="1654725"/>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31609a59cc9_0_143"/>
          <p:cNvSpPr txBox="1"/>
          <p:nvPr/>
        </p:nvSpPr>
        <p:spPr>
          <a:xfrm>
            <a:off x="5343725" y="1254863"/>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chemeClr val="dk1"/>
                </a:solidFill>
                <a:latin typeface="Arial"/>
                <a:ea typeface="Arial"/>
                <a:cs typeface="Arial"/>
                <a:sym typeface="Arial"/>
              </a:rPr>
              <a:t>주제선정 과정</a:t>
            </a:r>
            <a:endParaRPr b="1" i="0" sz="1800" u="none" cap="none" strike="noStrike">
              <a:solidFill>
                <a:schemeClr val="dk1"/>
              </a:solidFill>
              <a:latin typeface="Arial"/>
              <a:ea typeface="Arial"/>
              <a:cs typeface="Arial"/>
              <a:sym typeface="Arial"/>
            </a:endParaRPr>
          </a:p>
        </p:txBody>
      </p:sp>
      <p:sp>
        <p:nvSpPr>
          <p:cNvPr id="248" name="Google Shape;248;g31609a59cc9_0_143"/>
          <p:cNvSpPr txBox="1"/>
          <p:nvPr/>
        </p:nvSpPr>
        <p:spPr>
          <a:xfrm>
            <a:off x="5466550" y="2134900"/>
            <a:ext cx="5523000" cy="4174500"/>
          </a:xfrm>
          <a:prstGeom prst="rect">
            <a:avLst/>
          </a:prstGeom>
          <a:noFill/>
          <a:ln>
            <a:noFill/>
          </a:ln>
        </p:spPr>
        <p:txBody>
          <a:bodyPr anchorCtr="0" anchor="t" bIns="91425" lIns="91425" spcFirstLastPara="1" rIns="91425" wrap="square" tIns="91425">
            <a:spAutoFit/>
          </a:bodyPr>
          <a:lstStyle/>
          <a:p>
            <a:pPr indent="0" lvl="0" marL="0" marR="0" rtl="0" algn="l">
              <a:lnSpc>
                <a:spcPct val="170000"/>
              </a:lnSpc>
              <a:spcBef>
                <a:spcPts val="0"/>
              </a:spcBef>
              <a:spcAft>
                <a:spcPts val="0"/>
              </a:spcAft>
              <a:buClr>
                <a:srgbClr val="000000"/>
              </a:buClr>
              <a:buSzPts val="1800"/>
              <a:buFont typeface="Arial"/>
              <a:buNone/>
            </a:pPr>
            <a:r>
              <a:rPr lang="ko-KR" sz="1800">
                <a:solidFill>
                  <a:schemeClr val="dk1"/>
                </a:solidFill>
              </a:rPr>
              <a:t>코로나 이후로 많은 사람들의 관심이 건강으로 몰리며 헬스장, 요가센터등의 사람이 급증하였고 취미생활로 운동(ex.테니스, 골프, 수영)을 많이 배우는 추세라 합니다.하지만 개인레슨은 너무비싸고 부담되는게 현실이라 그룹으로 하는 체육센터의 수업을 관리하고 예약하는 시스템을 개발해 보고싶어 기획하게 되었습니다.</a:t>
            </a:r>
            <a:endParaRPr sz="1800">
              <a:solidFill>
                <a:schemeClr val="dk1"/>
              </a:solidFill>
            </a:endParaRPr>
          </a:p>
          <a:p>
            <a:pPr indent="0" lvl="0" marL="0" marR="0" rtl="0" algn="l">
              <a:lnSpc>
                <a:spcPct val="150000"/>
              </a:lnSpc>
              <a:spcBef>
                <a:spcPts val="0"/>
              </a:spcBef>
              <a:spcAft>
                <a:spcPts val="0"/>
              </a:spcAft>
              <a:buClr>
                <a:srgbClr val="000000"/>
              </a:buClr>
              <a:buSzPts val="1800"/>
              <a:buFont typeface="Arial"/>
              <a:buNone/>
            </a:pPr>
            <a:r>
              <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49" name="Google Shape;249;g31609a59cc9_0_143"/>
          <p:cNvGrpSpPr/>
          <p:nvPr/>
        </p:nvGrpSpPr>
        <p:grpSpPr>
          <a:xfrm rot="10800000">
            <a:off x="-1" y="6592475"/>
            <a:ext cx="6525350" cy="291600"/>
            <a:chOff x="5666648" y="0"/>
            <a:chExt cx="6525350" cy="291600"/>
          </a:xfrm>
        </p:grpSpPr>
        <p:pic>
          <p:nvPicPr>
            <p:cNvPr id="250" name="Google Shape;250;g31609a59cc9_0_14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51" name="Google Shape;251;g31609a59cc9_0_143"/>
            <p:cNvPicPr preferRelativeResize="0"/>
            <p:nvPr/>
          </p:nvPicPr>
          <p:blipFill>
            <a:blip r:embed="rId3">
              <a:alphaModFix/>
            </a:blip>
            <a:stretch>
              <a:fillRect/>
            </a:stretch>
          </p:blipFill>
          <p:spPr>
            <a:xfrm flipH="1" rot="10800000">
              <a:off x="8101147" y="77875"/>
              <a:ext cx="4090850" cy="213725"/>
            </a:xfrm>
            <a:prstGeom prst="rect">
              <a:avLst/>
            </a:prstGeom>
            <a:noFill/>
            <a:ln>
              <a:noFill/>
            </a:ln>
          </p:spPr>
        </p:pic>
      </p:grpSp>
      <p:grpSp>
        <p:nvGrpSpPr>
          <p:cNvPr id="252" name="Google Shape;252;g31609a59cc9_0_143"/>
          <p:cNvGrpSpPr/>
          <p:nvPr/>
        </p:nvGrpSpPr>
        <p:grpSpPr>
          <a:xfrm>
            <a:off x="5666648" y="0"/>
            <a:ext cx="6525352" cy="291600"/>
            <a:chOff x="5666648" y="0"/>
            <a:chExt cx="6525352" cy="291600"/>
          </a:xfrm>
        </p:grpSpPr>
        <p:pic>
          <p:nvPicPr>
            <p:cNvPr id="253" name="Google Shape;253;g31609a59cc9_0_143"/>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54" name="Google Shape;254;g31609a59cc9_0_143"/>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
        <p:nvSpPr>
          <p:cNvPr id="255" name="Google Shape;255;g31609a59cc9_0_143"/>
          <p:cNvSpPr/>
          <p:nvPr/>
        </p:nvSpPr>
        <p:spPr>
          <a:xfrm>
            <a:off x="590000" y="1522850"/>
            <a:ext cx="3185700" cy="4061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g31609a59cc9_0_143"/>
          <p:cNvPicPr preferRelativeResize="0"/>
          <p:nvPr/>
        </p:nvPicPr>
        <p:blipFill rotWithShape="1">
          <a:blip r:embed="rId4">
            <a:alphaModFix/>
          </a:blip>
          <a:srcRect b="0" l="0" r="0" t="0"/>
          <a:stretch/>
        </p:blipFill>
        <p:spPr>
          <a:xfrm>
            <a:off x="331825" y="1906300"/>
            <a:ext cx="3702050" cy="367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31609a59cc9_0_165"/>
          <p:cNvSpPr/>
          <p:nvPr/>
        </p:nvSpPr>
        <p:spPr>
          <a:xfrm>
            <a:off x="882100" y="1310525"/>
            <a:ext cx="3325200" cy="4601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31609a59cc9_0_165"/>
          <p:cNvSpPr/>
          <p:nvPr/>
        </p:nvSpPr>
        <p:spPr>
          <a:xfrm>
            <a:off x="3801125" y="0"/>
            <a:ext cx="8390700" cy="6858000"/>
          </a:xfrm>
          <a:prstGeom prst="roundRect">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31609a59cc9_0_165"/>
          <p:cNvSpPr txBox="1"/>
          <p:nvPr/>
        </p:nvSpPr>
        <p:spPr>
          <a:xfrm>
            <a:off x="5335240" y="1642027"/>
            <a:ext cx="67434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rgbClr val="1155CC"/>
                </a:solidFill>
                <a:latin typeface="Arial"/>
                <a:ea typeface="Arial"/>
                <a:cs typeface="Arial"/>
                <a:sym typeface="Arial"/>
              </a:rPr>
              <a:t>프로젝트 구상</a:t>
            </a:r>
            <a:endParaRPr b="0" i="0" sz="100" u="none"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4" name="Google Shape;264;g31609a59cc9_0_165"/>
          <p:cNvSpPr txBox="1"/>
          <p:nvPr/>
        </p:nvSpPr>
        <p:spPr>
          <a:xfrm>
            <a:off x="3365692" y="1874065"/>
            <a:ext cx="1023000" cy="477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1000"/>
              <a:buFont typeface="Arial"/>
              <a:buNone/>
            </a:pPr>
            <a:r>
              <a:rPr b="0" i="0" lang="ko-KR" sz="2800" u="none" cap="none" strike="noStrike">
                <a:solidFill>
                  <a:srgbClr val="FFFFFF"/>
                </a:solidFill>
                <a:latin typeface="Arial"/>
                <a:ea typeface="Arial"/>
                <a:cs typeface="Arial"/>
                <a:sym typeface="Arial"/>
              </a:rPr>
              <a:t>01</a:t>
            </a:r>
            <a:endParaRPr b="0" i="0" sz="2800" u="none" cap="none" strike="noStrike">
              <a:solidFill>
                <a:srgbClr val="000000"/>
              </a:solidFill>
              <a:latin typeface="Arial"/>
              <a:ea typeface="Arial"/>
              <a:cs typeface="Arial"/>
              <a:sym typeface="Arial"/>
            </a:endParaRPr>
          </a:p>
        </p:txBody>
      </p:sp>
      <p:sp>
        <p:nvSpPr>
          <p:cNvPr id="265" name="Google Shape;265;g31609a59cc9_0_165"/>
          <p:cNvSpPr/>
          <p:nvPr/>
        </p:nvSpPr>
        <p:spPr>
          <a:xfrm>
            <a:off x="4152075" y="1594775"/>
            <a:ext cx="942300" cy="941100"/>
          </a:xfrm>
          <a:prstGeom prst="flowChartConnector">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31609a59cc9_0_165"/>
          <p:cNvSpPr/>
          <p:nvPr/>
        </p:nvSpPr>
        <p:spPr>
          <a:xfrm>
            <a:off x="4791925" y="2396475"/>
            <a:ext cx="5307900" cy="570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31609a59cc9_0_165"/>
          <p:cNvSpPr txBox="1"/>
          <p:nvPr/>
        </p:nvSpPr>
        <p:spPr>
          <a:xfrm>
            <a:off x="4436166" y="1689275"/>
            <a:ext cx="517800" cy="846600"/>
          </a:xfrm>
          <a:prstGeom prst="rect">
            <a:avLst/>
          </a:prstGeom>
          <a:noFill/>
          <a:ln>
            <a:noFill/>
          </a:ln>
        </p:spPr>
        <p:txBody>
          <a:bodyPr anchorCtr="0" anchor="ctr" bIns="22850" lIns="45725" spcFirstLastPara="1" rIns="45725" wrap="square" tIns="22850">
            <a:spAutoFit/>
          </a:bodyPr>
          <a:lstStyle/>
          <a:p>
            <a:pPr indent="0" lvl="0" marL="0" marR="0" rtl="0" algn="l">
              <a:lnSpc>
                <a:spcPct val="100000"/>
              </a:lnSpc>
              <a:spcBef>
                <a:spcPts val="0"/>
              </a:spcBef>
              <a:spcAft>
                <a:spcPts val="0"/>
              </a:spcAft>
              <a:buClr>
                <a:srgbClr val="000000"/>
              </a:buClr>
              <a:buSzPts val="5000"/>
              <a:buFont typeface="Arial"/>
              <a:buNone/>
            </a:pPr>
            <a:r>
              <a:rPr b="0" i="0" lang="ko-KR" sz="4300" u="none" cap="none" strike="noStrike">
                <a:solidFill>
                  <a:schemeClr val="lt1"/>
                </a:solidFill>
                <a:latin typeface="Arial"/>
                <a:ea typeface="Arial"/>
                <a:cs typeface="Arial"/>
                <a:sym typeface="Arial"/>
              </a:rPr>
              <a:t>2</a:t>
            </a:r>
            <a:endParaRPr b="0" i="0" sz="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68" name="Google Shape;268;g31609a59cc9_0_165"/>
          <p:cNvSpPr txBox="1"/>
          <p:nvPr/>
        </p:nvSpPr>
        <p:spPr>
          <a:xfrm>
            <a:off x="4473875" y="3717176"/>
            <a:ext cx="6963900" cy="2339700"/>
          </a:xfrm>
          <a:prstGeom prst="rect">
            <a:avLst/>
          </a:prstGeom>
          <a:noFill/>
          <a:ln>
            <a:noFill/>
          </a:ln>
        </p:spPr>
        <p:txBody>
          <a:bodyPr anchorCtr="0" anchor="t" bIns="22850" lIns="45725" spcFirstLastPara="1" rIns="45725" wrap="square" tIns="22850">
            <a:spAutoFit/>
          </a:bodyPr>
          <a:lstStyle/>
          <a:p>
            <a:pPr indent="-342900" lvl="0" marL="457200" marR="0" rtl="0" algn="l">
              <a:lnSpc>
                <a:spcPct val="150000"/>
              </a:lnSpc>
              <a:spcBef>
                <a:spcPts val="0"/>
              </a:spcBef>
              <a:spcAft>
                <a:spcPts val="0"/>
              </a:spcAft>
              <a:buClr>
                <a:srgbClr val="3C78D8"/>
              </a:buClr>
              <a:buSzPts val="1800"/>
              <a:buFont typeface="Arial"/>
              <a:buChar char="●"/>
            </a:pPr>
            <a:r>
              <a:rPr lang="ko-KR" sz="1800">
                <a:solidFill>
                  <a:srgbClr val="3C78D8"/>
                </a:solidFill>
              </a:rPr>
              <a:t>구현기능</a:t>
            </a:r>
            <a:endParaRPr b="0" i="0" sz="1800" u="none" cap="none" strike="noStrike">
              <a:solidFill>
                <a:srgbClr val="3C78D8"/>
              </a:solidFill>
              <a:latin typeface="Arial"/>
              <a:ea typeface="Arial"/>
              <a:cs typeface="Arial"/>
              <a:sym typeface="Arial"/>
            </a:endParaRPr>
          </a:p>
          <a:p>
            <a:pPr indent="-342900" lvl="0" marL="457200" marR="0" rtl="0" algn="l">
              <a:lnSpc>
                <a:spcPct val="150000"/>
              </a:lnSpc>
              <a:spcBef>
                <a:spcPts val="0"/>
              </a:spcBef>
              <a:spcAft>
                <a:spcPts val="0"/>
              </a:spcAft>
              <a:buClr>
                <a:srgbClr val="3C78D8"/>
              </a:buClr>
              <a:buSzPts val="1800"/>
              <a:buFont typeface="Arial"/>
              <a:buChar char="●"/>
            </a:pPr>
            <a:r>
              <a:rPr lang="ko-KR" sz="1800">
                <a:solidFill>
                  <a:srgbClr val="3C78D8"/>
                </a:solidFill>
              </a:rPr>
              <a:t>활용한 개발도구</a:t>
            </a:r>
            <a:endParaRPr b="0" i="0" sz="1800" u="none" cap="none" strike="noStrike">
              <a:solidFill>
                <a:srgbClr val="3C78D8"/>
              </a:solidFill>
              <a:latin typeface="Arial"/>
              <a:ea typeface="Arial"/>
              <a:cs typeface="Arial"/>
              <a:sym typeface="Arial"/>
            </a:endParaRPr>
          </a:p>
          <a:p>
            <a:pPr indent="-342900" lvl="0" marL="457200" marR="0" rtl="0" algn="l">
              <a:lnSpc>
                <a:spcPct val="150000"/>
              </a:lnSpc>
              <a:spcBef>
                <a:spcPts val="0"/>
              </a:spcBef>
              <a:spcAft>
                <a:spcPts val="0"/>
              </a:spcAft>
              <a:buClr>
                <a:srgbClr val="3C78D8"/>
              </a:buClr>
              <a:buSzPts val="1800"/>
              <a:buFont typeface="Arial"/>
              <a:buChar char="●"/>
            </a:pPr>
            <a:r>
              <a:rPr lang="ko-KR" sz="1800">
                <a:solidFill>
                  <a:srgbClr val="3C78D8"/>
                </a:solidFill>
              </a:rPr>
              <a:t>정보 구조도</a:t>
            </a:r>
            <a:endParaRPr sz="1800">
              <a:solidFill>
                <a:srgbClr val="3C78D8"/>
              </a:solidFill>
            </a:endParaRPr>
          </a:p>
          <a:p>
            <a:pPr indent="-342900" lvl="0" marL="457200" marR="0" rtl="0" algn="l">
              <a:lnSpc>
                <a:spcPct val="150000"/>
              </a:lnSpc>
              <a:spcBef>
                <a:spcPts val="0"/>
              </a:spcBef>
              <a:spcAft>
                <a:spcPts val="0"/>
              </a:spcAft>
              <a:buClr>
                <a:srgbClr val="3C78D8"/>
              </a:buClr>
              <a:buSzPts val="1800"/>
              <a:buChar char="●"/>
            </a:pPr>
            <a:r>
              <a:rPr lang="ko-KR" sz="1800">
                <a:solidFill>
                  <a:srgbClr val="3C78D8"/>
                </a:solidFill>
              </a:rPr>
              <a:t>피그마 템플릿</a:t>
            </a:r>
            <a:endParaRPr sz="1800">
              <a:solidFill>
                <a:srgbClr val="3C78D8"/>
              </a:solidFill>
            </a:endParaRPr>
          </a:p>
          <a:p>
            <a:pPr indent="-342900" lvl="0" marL="457200" marR="0" rtl="0" algn="l">
              <a:lnSpc>
                <a:spcPct val="150000"/>
              </a:lnSpc>
              <a:spcBef>
                <a:spcPts val="0"/>
              </a:spcBef>
              <a:spcAft>
                <a:spcPts val="0"/>
              </a:spcAft>
              <a:buClr>
                <a:srgbClr val="3C78D8"/>
              </a:buClr>
              <a:buSzPts val="1800"/>
              <a:buFont typeface="Arial"/>
              <a:buChar char="●"/>
            </a:pPr>
            <a:r>
              <a:rPr b="0" i="0" lang="ko-KR" sz="1800" u="none" cap="none" strike="noStrike">
                <a:solidFill>
                  <a:srgbClr val="3C78D8"/>
                </a:solidFill>
                <a:latin typeface="Arial"/>
                <a:ea typeface="Arial"/>
                <a:cs typeface="Arial"/>
                <a:sym typeface="Arial"/>
              </a:rPr>
              <a:t>ERD 데이터 모델링</a:t>
            </a:r>
            <a:endParaRPr b="0" i="0" sz="1800" u="none" cap="none" strike="noStrike">
              <a:solidFill>
                <a:srgbClr val="3C78D8"/>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FA497"/>
              </a:solidFill>
              <a:latin typeface="Arial"/>
              <a:ea typeface="Arial"/>
              <a:cs typeface="Arial"/>
              <a:sym typeface="Arial"/>
            </a:endParaRPr>
          </a:p>
        </p:txBody>
      </p:sp>
      <p:pic>
        <p:nvPicPr>
          <p:cNvPr id="269" name="Google Shape;269;g31609a59cc9_0_165"/>
          <p:cNvPicPr preferRelativeResize="0"/>
          <p:nvPr/>
        </p:nvPicPr>
        <p:blipFill>
          <a:blip r:embed="rId3">
            <a:alphaModFix/>
          </a:blip>
          <a:stretch>
            <a:fillRect/>
          </a:stretch>
        </p:blipFill>
        <p:spPr>
          <a:xfrm>
            <a:off x="1428125" y="2424875"/>
            <a:ext cx="2373000" cy="237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1609a59cc9_0_177"/>
          <p:cNvSpPr/>
          <p:nvPr/>
        </p:nvSpPr>
        <p:spPr>
          <a:xfrm>
            <a:off x="4179650" y="837699"/>
            <a:ext cx="7579800" cy="5378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31609a59cc9_0_177"/>
          <p:cNvSpPr txBox="1"/>
          <p:nvPr/>
        </p:nvSpPr>
        <p:spPr>
          <a:xfrm>
            <a:off x="5082150" y="2039050"/>
            <a:ext cx="4537200" cy="3623400"/>
          </a:xfrm>
          <a:prstGeom prst="rect">
            <a:avLst/>
          </a:prstGeom>
          <a:no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회원가입 / 로그인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수강신청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이벤트</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ko-KR" sz="1300" u="none" cap="none" strike="noStrike">
                <a:solidFill>
                  <a:schemeClr val="dk1"/>
                </a:solidFill>
                <a:latin typeface="Arial"/>
                <a:ea typeface="Arial"/>
                <a:cs typeface="Arial"/>
                <a:sym typeface="Arial"/>
              </a:rPr>
              <a:t>▶ </a:t>
            </a:r>
            <a:r>
              <a:rPr lang="ko-KR" sz="1300">
                <a:solidFill>
                  <a:schemeClr val="dk1"/>
                </a:solidFill>
              </a:rPr>
              <a:t>게시판 / 고객센터</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rPr b="0" i="0" lang="ko-KR" sz="1300" u="none" cap="none" strike="noStrike">
                <a:solidFill>
                  <a:schemeClr val="dk1"/>
                </a:solidFill>
                <a:latin typeface="Arial"/>
                <a:ea typeface="Arial"/>
                <a:cs typeface="Arial"/>
                <a:sym typeface="Arial"/>
              </a:rPr>
              <a:t>▶ 관리자 </a:t>
            </a:r>
            <a:endParaRPr b="0" i="0" sz="13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77644D"/>
              </a:solidFill>
              <a:latin typeface="Arial"/>
              <a:ea typeface="Arial"/>
              <a:cs typeface="Arial"/>
              <a:sym typeface="Arial"/>
            </a:endParaRPr>
          </a:p>
        </p:txBody>
      </p:sp>
      <p:sp>
        <p:nvSpPr>
          <p:cNvPr id="276" name="Google Shape;276;g31609a59cc9_0_177"/>
          <p:cNvSpPr/>
          <p:nvPr/>
        </p:nvSpPr>
        <p:spPr>
          <a:xfrm>
            <a:off x="5274750" y="1903800"/>
            <a:ext cx="5695200" cy="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31609a59cc9_0_177"/>
          <p:cNvSpPr/>
          <p:nvPr/>
        </p:nvSpPr>
        <p:spPr>
          <a:xfrm>
            <a:off x="4929750" y="1755900"/>
            <a:ext cx="345000" cy="345000"/>
          </a:xfrm>
          <a:prstGeom prst="flowChartConnector">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31609a59cc9_0_177"/>
          <p:cNvSpPr txBox="1"/>
          <p:nvPr/>
        </p:nvSpPr>
        <p:spPr>
          <a:xfrm>
            <a:off x="5476425" y="1356038"/>
            <a:ext cx="2476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chemeClr val="dk1"/>
                </a:solidFill>
              </a:rPr>
              <a:t>구현 </a:t>
            </a:r>
            <a:r>
              <a:rPr b="1" i="0" lang="ko-KR" sz="1800" u="none" cap="none" strike="noStrike">
                <a:solidFill>
                  <a:schemeClr val="dk1"/>
                </a:solidFill>
                <a:latin typeface="Arial"/>
                <a:ea typeface="Arial"/>
                <a:cs typeface="Arial"/>
                <a:sym typeface="Arial"/>
              </a:rPr>
              <a:t>기능</a:t>
            </a:r>
            <a:endParaRPr b="1" i="0" sz="1800" u="none" cap="none" strike="noStrike">
              <a:solidFill>
                <a:schemeClr val="dk1"/>
              </a:solidFill>
              <a:latin typeface="Arial"/>
              <a:ea typeface="Arial"/>
              <a:cs typeface="Arial"/>
              <a:sym typeface="Arial"/>
            </a:endParaRPr>
          </a:p>
        </p:txBody>
      </p:sp>
      <p:grpSp>
        <p:nvGrpSpPr>
          <p:cNvPr id="279" name="Google Shape;279;g31609a59cc9_0_177"/>
          <p:cNvGrpSpPr/>
          <p:nvPr/>
        </p:nvGrpSpPr>
        <p:grpSpPr>
          <a:xfrm>
            <a:off x="209551" y="228481"/>
            <a:ext cx="6373804" cy="585776"/>
            <a:chOff x="209551" y="228481"/>
            <a:chExt cx="6373804" cy="585776"/>
          </a:xfrm>
        </p:grpSpPr>
        <p:sp>
          <p:nvSpPr>
            <p:cNvPr id="280" name="Google Shape;280;g31609a59cc9_0_177"/>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1" name="Google Shape;281;g31609a59cc9_0_177"/>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282" name="Google Shape;282;g31609a59cc9_0_177"/>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283" name="Google Shape;283;g31609a59cc9_0_177"/>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900" u="none" cap="none" strike="noStrike">
                <a:solidFill>
                  <a:srgbClr val="4A86E8"/>
                </a:solidFill>
                <a:latin typeface="Noto Sans Symbols"/>
                <a:ea typeface="Noto Sans Symbols"/>
                <a:cs typeface="Noto Sans Symbols"/>
                <a:sym typeface="Noto Sans Symbols"/>
              </a:rPr>
              <a:t>구현기능</a:t>
            </a:r>
            <a:endParaRPr b="1" i="0" sz="1700" u="none" cap="none" strike="noStrike">
              <a:solidFill>
                <a:srgbClr val="4A86E8"/>
              </a:solidFill>
              <a:latin typeface="Noto Sans Symbols"/>
              <a:ea typeface="Noto Sans Symbols"/>
              <a:cs typeface="Noto Sans Symbols"/>
              <a:sym typeface="Noto Sans Symbols"/>
            </a:endParaRPr>
          </a:p>
        </p:txBody>
      </p:sp>
      <p:grpSp>
        <p:nvGrpSpPr>
          <p:cNvPr id="284" name="Google Shape;284;g31609a59cc9_0_177"/>
          <p:cNvGrpSpPr/>
          <p:nvPr/>
        </p:nvGrpSpPr>
        <p:grpSpPr>
          <a:xfrm rot="10800000">
            <a:off x="-2" y="6568550"/>
            <a:ext cx="6525352" cy="291600"/>
            <a:chOff x="5666648" y="0"/>
            <a:chExt cx="6525352" cy="291600"/>
          </a:xfrm>
        </p:grpSpPr>
        <p:pic>
          <p:nvPicPr>
            <p:cNvPr id="285" name="Google Shape;285;g31609a59cc9_0_177"/>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86" name="Google Shape;286;g31609a59cc9_0_177"/>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grpSp>
        <p:nvGrpSpPr>
          <p:cNvPr id="287" name="Google Shape;287;g31609a59cc9_0_177"/>
          <p:cNvGrpSpPr/>
          <p:nvPr/>
        </p:nvGrpSpPr>
        <p:grpSpPr>
          <a:xfrm>
            <a:off x="5666648" y="0"/>
            <a:ext cx="6525352" cy="291600"/>
            <a:chOff x="5666648" y="0"/>
            <a:chExt cx="6525352" cy="291600"/>
          </a:xfrm>
        </p:grpSpPr>
        <p:pic>
          <p:nvPicPr>
            <p:cNvPr id="288" name="Google Shape;288;g31609a59cc9_0_177"/>
            <p:cNvPicPr preferRelativeResize="0"/>
            <p:nvPr/>
          </p:nvPicPr>
          <p:blipFill>
            <a:blip r:embed="rId3">
              <a:alphaModFix/>
            </a:blip>
            <a:stretch>
              <a:fillRect/>
            </a:stretch>
          </p:blipFill>
          <p:spPr>
            <a:xfrm flipH="1" rot="10800000">
              <a:off x="5666648" y="0"/>
              <a:ext cx="6525350" cy="145800"/>
            </a:xfrm>
            <a:prstGeom prst="rect">
              <a:avLst/>
            </a:prstGeom>
            <a:noFill/>
            <a:ln>
              <a:noFill/>
            </a:ln>
          </p:spPr>
        </p:pic>
        <p:pic>
          <p:nvPicPr>
            <p:cNvPr id="289" name="Google Shape;289;g31609a59cc9_0_177"/>
            <p:cNvPicPr preferRelativeResize="0"/>
            <p:nvPr/>
          </p:nvPicPr>
          <p:blipFill>
            <a:blip r:embed="rId3">
              <a:alphaModFix/>
            </a:blip>
            <a:stretch>
              <a:fillRect/>
            </a:stretch>
          </p:blipFill>
          <p:spPr>
            <a:xfrm flipH="1" rot="10800000">
              <a:off x="8101150" y="82875"/>
              <a:ext cx="4090850" cy="208725"/>
            </a:xfrm>
            <a:prstGeom prst="rect">
              <a:avLst/>
            </a:prstGeom>
            <a:noFill/>
            <a:ln>
              <a:noFill/>
            </a:ln>
          </p:spPr>
        </p:pic>
      </p:grpSp>
      <p:sp>
        <p:nvSpPr>
          <p:cNvPr id="290" name="Google Shape;290;g31609a59cc9_0_177"/>
          <p:cNvSpPr/>
          <p:nvPr/>
        </p:nvSpPr>
        <p:spPr>
          <a:xfrm>
            <a:off x="590000" y="1522850"/>
            <a:ext cx="3185700" cy="4061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1" name="Google Shape;291;g31609a59cc9_0_177"/>
          <p:cNvPicPr preferRelativeResize="0"/>
          <p:nvPr/>
        </p:nvPicPr>
        <p:blipFill rotWithShape="1">
          <a:blip r:embed="rId4">
            <a:alphaModFix/>
          </a:blip>
          <a:srcRect b="0" l="0" r="0" t="0"/>
          <a:stretch/>
        </p:blipFill>
        <p:spPr>
          <a:xfrm>
            <a:off x="331825" y="1906300"/>
            <a:ext cx="3702050" cy="367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1609a59cc9_0_269"/>
          <p:cNvSpPr/>
          <p:nvPr/>
        </p:nvSpPr>
        <p:spPr>
          <a:xfrm>
            <a:off x="507625" y="1232775"/>
            <a:ext cx="11231100" cy="51072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7" name="Google Shape;297;g31609a59cc9_0_269"/>
          <p:cNvGrpSpPr/>
          <p:nvPr/>
        </p:nvGrpSpPr>
        <p:grpSpPr>
          <a:xfrm>
            <a:off x="209551" y="228481"/>
            <a:ext cx="6373804" cy="585776"/>
            <a:chOff x="209551" y="228481"/>
            <a:chExt cx="6373804" cy="585776"/>
          </a:xfrm>
        </p:grpSpPr>
        <p:sp>
          <p:nvSpPr>
            <p:cNvPr id="298" name="Google Shape;298;g31609a59cc9_0_269"/>
            <p:cNvSpPr/>
            <p:nvPr/>
          </p:nvSpPr>
          <p:spPr>
            <a:xfrm>
              <a:off x="209551" y="228481"/>
              <a:ext cx="566400" cy="5664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9" name="Google Shape;299;g31609a59cc9_0_269"/>
            <p:cNvSpPr txBox="1"/>
            <p:nvPr/>
          </p:nvSpPr>
          <p:spPr>
            <a:xfrm>
              <a:off x="931355" y="2909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rgbClr val="4A86E8"/>
                  </a:solidFill>
                  <a:latin typeface="Noto Sans Symbols"/>
                  <a:ea typeface="Noto Sans Symbols"/>
                  <a:cs typeface="Noto Sans Symbols"/>
                  <a:sym typeface="Noto Sans Symbols"/>
                </a:rPr>
                <a:t>프로젝트 구상</a:t>
              </a:r>
              <a:endParaRPr b="1" i="0" sz="1400" u="none" cap="none" strike="noStrike">
                <a:solidFill>
                  <a:srgbClr val="4A86E8"/>
                </a:solidFill>
                <a:latin typeface="Noto Sans Symbols"/>
                <a:ea typeface="Noto Sans Symbols"/>
                <a:cs typeface="Noto Sans Symbols"/>
                <a:sym typeface="Noto Sans Symbols"/>
              </a:endParaRPr>
            </a:p>
          </p:txBody>
        </p:sp>
        <p:sp>
          <p:nvSpPr>
            <p:cNvPr id="300" name="Google Shape;300;g31609a59cc9_0_269"/>
            <p:cNvSpPr txBox="1"/>
            <p:nvPr/>
          </p:nvSpPr>
          <p:spPr>
            <a:xfrm>
              <a:off x="277047" y="229257"/>
              <a:ext cx="4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ko-KR" sz="3200" u="none" cap="none" strike="noStrike">
                  <a:solidFill>
                    <a:schemeClr val="lt1"/>
                  </a:solidFill>
                  <a:latin typeface="Arial"/>
                  <a:ea typeface="Arial"/>
                  <a:cs typeface="Arial"/>
                  <a:sym typeface="Arial"/>
                </a:rPr>
                <a:t>2</a:t>
              </a:r>
              <a:endParaRPr b="1" i="0" sz="3200" u="none" cap="none" strike="noStrike">
                <a:solidFill>
                  <a:schemeClr val="lt1"/>
                </a:solidFill>
                <a:latin typeface="Arial"/>
                <a:ea typeface="Arial"/>
                <a:cs typeface="Arial"/>
                <a:sym typeface="Arial"/>
              </a:endParaRPr>
            </a:p>
          </p:txBody>
        </p:sp>
      </p:grpSp>
      <p:sp>
        <p:nvSpPr>
          <p:cNvPr id="301" name="Google Shape;301;g31609a59cc9_0_269"/>
          <p:cNvSpPr txBox="1"/>
          <p:nvPr/>
        </p:nvSpPr>
        <p:spPr>
          <a:xfrm>
            <a:off x="990530" y="764450"/>
            <a:ext cx="5652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ko-KR" sz="1900">
                <a:solidFill>
                  <a:srgbClr val="4A86E8"/>
                </a:solidFill>
                <a:latin typeface="Noto Sans Symbols"/>
                <a:ea typeface="Noto Sans Symbols"/>
                <a:cs typeface="Noto Sans Symbols"/>
                <a:sym typeface="Noto Sans Symbols"/>
              </a:rPr>
              <a:t>활용한 개발도구</a:t>
            </a:r>
            <a:endParaRPr b="1" i="0" sz="1700" u="none" cap="none" strike="noStrike">
              <a:solidFill>
                <a:srgbClr val="4A86E8"/>
              </a:solidFill>
              <a:latin typeface="Noto Sans Symbols"/>
              <a:ea typeface="Noto Sans Symbols"/>
              <a:cs typeface="Noto Sans Symbols"/>
              <a:sym typeface="Noto Sans Symbols"/>
            </a:endParaRPr>
          </a:p>
        </p:txBody>
      </p:sp>
      <p:pic>
        <p:nvPicPr>
          <p:cNvPr id="302" name="Google Shape;302;g31609a59cc9_0_269"/>
          <p:cNvPicPr preferRelativeResize="0"/>
          <p:nvPr/>
        </p:nvPicPr>
        <p:blipFill>
          <a:blip r:embed="rId3">
            <a:alphaModFix/>
          </a:blip>
          <a:stretch>
            <a:fillRect/>
          </a:stretch>
        </p:blipFill>
        <p:spPr>
          <a:xfrm>
            <a:off x="4786263" y="1811081"/>
            <a:ext cx="2287209" cy="1721636"/>
          </a:xfrm>
          <a:prstGeom prst="rect">
            <a:avLst/>
          </a:prstGeom>
          <a:noFill/>
          <a:ln>
            <a:noFill/>
          </a:ln>
        </p:spPr>
      </p:pic>
      <p:pic>
        <p:nvPicPr>
          <p:cNvPr id="303" name="Google Shape;303;g31609a59cc9_0_269"/>
          <p:cNvPicPr preferRelativeResize="0"/>
          <p:nvPr/>
        </p:nvPicPr>
        <p:blipFill>
          <a:blip r:embed="rId4">
            <a:alphaModFix/>
          </a:blip>
          <a:stretch>
            <a:fillRect/>
          </a:stretch>
        </p:blipFill>
        <p:spPr>
          <a:xfrm>
            <a:off x="3393892" y="4228571"/>
            <a:ext cx="2425075" cy="1678001"/>
          </a:xfrm>
          <a:prstGeom prst="rect">
            <a:avLst/>
          </a:prstGeom>
          <a:noFill/>
          <a:ln>
            <a:noFill/>
          </a:ln>
        </p:spPr>
      </p:pic>
      <p:pic>
        <p:nvPicPr>
          <p:cNvPr id="304" name="Google Shape;304;g31609a59cc9_0_269"/>
          <p:cNvPicPr preferRelativeResize="0"/>
          <p:nvPr/>
        </p:nvPicPr>
        <p:blipFill>
          <a:blip r:embed="rId5">
            <a:alphaModFix/>
          </a:blip>
          <a:stretch>
            <a:fillRect/>
          </a:stretch>
        </p:blipFill>
        <p:spPr>
          <a:xfrm>
            <a:off x="9239748" y="3802478"/>
            <a:ext cx="1780192" cy="2124370"/>
          </a:xfrm>
          <a:prstGeom prst="rect">
            <a:avLst/>
          </a:prstGeom>
          <a:noFill/>
          <a:ln>
            <a:noFill/>
          </a:ln>
        </p:spPr>
      </p:pic>
      <p:pic>
        <p:nvPicPr>
          <p:cNvPr id="305" name="Google Shape;305;g31609a59cc9_0_269"/>
          <p:cNvPicPr preferRelativeResize="0"/>
          <p:nvPr/>
        </p:nvPicPr>
        <p:blipFill>
          <a:blip r:embed="rId6">
            <a:alphaModFix/>
          </a:blip>
          <a:stretch>
            <a:fillRect/>
          </a:stretch>
        </p:blipFill>
        <p:spPr>
          <a:xfrm>
            <a:off x="8170389" y="1614322"/>
            <a:ext cx="2425085" cy="1925940"/>
          </a:xfrm>
          <a:prstGeom prst="rect">
            <a:avLst/>
          </a:prstGeom>
          <a:noFill/>
          <a:ln>
            <a:noFill/>
          </a:ln>
        </p:spPr>
      </p:pic>
      <p:pic>
        <p:nvPicPr>
          <p:cNvPr id="306" name="Google Shape;306;g31609a59cc9_0_269"/>
          <p:cNvPicPr preferRelativeResize="0"/>
          <p:nvPr/>
        </p:nvPicPr>
        <p:blipFill>
          <a:blip r:embed="rId7">
            <a:alphaModFix/>
          </a:blip>
          <a:stretch>
            <a:fillRect/>
          </a:stretch>
        </p:blipFill>
        <p:spPr>
          <a:xfrm>
            <a:off x="806604" y="3670377"/>
            <a:ext cx="1942320" cy="2388575"/>
          </a:xfrm>
          <a:prstGeom prst="rect">
            <a:avLst/>
          </a:prstGeom>
          <a:noFill/>
          <a:ln>
            <a:noFill/>
          </a:ln>
        </p:spPr>
      </p:pic>
      <p:pic>
        <p:nvPicPr>
          <p:cNvPr id="307" name="Google Shape;307;g31609a59cc9_0_269"/>
          <p:cNvPicPr preferRelativeResize="0"/>
          <p:nvPr/>
        </p:nvPicPr>
        <p:blipFill>
          <a:blip r:embed="rId8">
            <a:alphaModFix/>
          </a:blip>
          <a:stretch>
            <a:fillRect/>
          </a:stretch>
        </p:blipFill>
        <p:spPr>
          <a:xfrm>
            <a:off x="1284574" y="2096800"/>
            <a:ext cx="2768025" cy="1332200"/>
          </a:xfrm>
          <a:prstGeom prst="rect">
            <a:avLst/>
          </a:prstGeom>
          <a:noFill/>
          <a:ln>
            <a:noFill/>
          </a:ln>
        </p:spPr>
      </p:pic>
      <p:pic>
        <p:nvPicPr>
          <p:cNvPr id="308" name="Google Shape;308;g31609a59cc9_0_269"/>
          <p:cNvPicPr preferRelativeResize="0"/>
          <p:nvPr/>
        </p:nvPicPr>
        <p:blipFill>
          <a:blip r:embed="rId9">
            <a:alphaModFix/>
          </a:blip>
          <a:stretch>
            <a:fillRect/>
          </a:stretch>
        </p:blipFill>
        <p:spPr>
          <a:xfrm>
            <a:off x="6236824" y="3843863"/>
            <a:ext cx="2388252" cy="2219500"/>
          </a:xfrm>
          <a:prstGeom prst="rect">
            <a:avLst/>
          </a:prstGeom>
          <a:solidFill>
            <a:schemeClr val="lt1"/>
          </a:solidFill>
          <a:ln cap="flat" cmpd="sng" w="9525">
            <a:solidFill>
              <a:schemeClr val="lt1"/>
            </a:solidFill>
            <a:prstDash val="solid"/>
            <a:round/>
            <a:headEnd len="sm" w="sm" type="none"/>
            <a:tailEnd len="sm" w="sm" type="none"/>
          </a:ln>
        </p:spPr>
      </p:pic>
      <p:grpSp>
        <p:nvGrpSpPr>
          <p:cNvPr id="309" name="Google Shape;309;g31609a59cc9_0_269"/>
          <p:cNvGrpSpPr/>
          <p:nvPr/>
        </p:nvGrpSpPr>
        <p:grpSpPr>
          <a:xfrm rot="10800000">
            <a:off x="-2" y="6568550"/>
            <a:ext cx="6525352" cy="291600"/>
            <a:chOff x="5666648" y="0"/>
            <a:chExt cx="6525352" cy="291600"/>
          </a:xfrm>
        </p:grpSpPr>
        <p:pic>
          <p:nvPicPr>
            <p:cNvPr id="310" name="Google Shape;310;g31609a59cc9_0_269"/>
            <p:cNvPicPr preferRelativeResize="0"/>
            <p:nvPr/>
          </p:nvPicPr>
          <p:blipFill>
            <a:blip r:embed="rId10">
              <a:alphaModFix/>
            </a:blip>
            <a:stretch>
              <a:fillRect/>
            </a:stretch>
          </p:blipFill>
          <p:spPr>
            <a:xfrm flipH="1" rot="10800000">
              <a:off x="5666648" y="0"/>
              <a:ext cx="6525350" cy="145800"/>
            </a:xfrm>
            <a:prstGeom prst="rect">
              <a:avLst/>
            </a:prstGeom>
            <a:noFill/>
            <a:ln>
              <a:noFill/>
            </a:ln>
          </p:spPr>
        </p:pic>
        <p:pic>
          <p:nvPicPr>
            <p:cNvPr id="311" name="Google Shape;311;g31609a59cc9_0_269"/>
            <p:cNvPicPr preferRelativeResize="0"/>
            <p:nvPr/>
          </p:nvPicPr>
          <p:blipFill>
            <a:blip r:embed="rId10">
              <a:alphaModFix/>
            </a:blip>
            <a:stretch>
              <a:fillRect/>
            </a:stretch>
          </p:blipFill>
          <p:spPr>
            <a:xfrm flipH="1" rot="10800000">
              <a:off x="8101150" y="82875"/>
              <a:ext cx="4090850" cy="208725"/>
            </a:xfrm>
            <a:prstGeom prst="rect">
              <a:avLst/>
            </a:prstGeom>
            <a:noFill/>
            <a:ln>
              <a:noFill/>
            </a:ln>
          </p:spPr>
        </p:pic>
      </p:grpSp>
      <p:grpSp>
        <p:nvGrpSpPr>
          <p:cNvPr id="312" name="Google Shape;312;g31609a59cc9_0_269"/>
          <p:cNvGrpSpPr/>
          <p:nvPr/>
        </p:nvGrpSpPr>
        <p:grpSpPr>
          <a:xfrm>
            <a:off x="5666648" y="0"/>
            <a:ext cx="6525352" cy="291600"/>
            <a:chOff x="5666648" y="0"/>
            <a:chExt cx="6525352" cy="291600"/>
          </a:xfrm>
        </p:grpSpPr>
        <p:pic>
          <p:nvPicPr>
            <p:cNvPr id="313" name="Google Shape;313;g31609a59cc9_0_269"/>
            <p:cNvPicPr preferRelativeResize="0"/>
            <p:nvPr/>
          </p:nvPicPr>
          <p:blipFill>
            <a:blip r:embed="rId10">
              <a:alphaModFix/>
            </a:blip>
            <a:stretch>
              <a:fillRect/>
            </a:stretch>
          </p:blipFill>
          <p:spPr>
            <a:xfrm flipH="1" rot="10800000">
              <a:off x="5666648" y="0"/>
              <a:ext cx="6525350" cy="145800"/>
            </a:xfrm>
            <a:prstGeom prst="rect">
              <a:avLst/>
            </a:prstGeom>
            <a:noFill/>
            <a:ln>
              <a:noFill/>
            </a:ln>
          </p:spPr>
        </p:pic>
        <p:pic>
          <p:nvPicPr>
            <p:cNvPr id="314" name="Google Shape;314;g31609a59cc9_0_269"/>
            <p:cNvPicPr preferRelativeResize="0"/>
            <p:nvPr/>
          </p:nvPicPr>
          <p:blipFill>
            <a:blip r:embed="rId10">
              <a:alphaModFix/>
            </a:blip>
            <a:stretch>
              <a:fillRect/>
            </a:stretch>
          </p:blipFill>
          <p:spPr>
            <a:xfrm flipH="1" rot="10800000">
              <a:off x="8101150" y="82875"/>
              <a:ext cx="4090850" cy="20872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200810_v">
      <a:dk1>
        <a:srgbClr val="000000"/>
      </a:dk1>
      <a:lt1>
        <a:srgbClr val="FFFFFF"/>
      </a:lt1>
      <a:dk2>
        <a:srgbClr val="3773B3"/>
      </a:dk2>
      <a:lt2>
        <a:srgbClr val="E7E6E6"/>
      </a:lt2>
      <a:accent1>
        <a:srgbClr val="FFAF22"/>
      </a:accent1>
      <a:accent2>
        <a:srgbClr val="FDD726"/>
      </a:accent2>
      <a:accent3>
        <a:srgbClr val="6EDAC3"/>
      </a:accent3>
      <a:accent4>
        <a:srgbClr val="61C8B1"/>
      </a:accent4>
      <a:accent5>
        <a:srgbClr val="54AA51"/>
      </a:accent5>
      <a:accent6>
        <a:srgbClr val="408339"/>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최윤주</dc:creator>
</cp:coreProperties>
</file>